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545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6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06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1AB88B-6B3D-422A-9E1B-0111F9B7E365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64520-5034-4D6F-9143-359E64197E0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98E7E-7F10-47E6-AD92-B3780F465AE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82CA4-F924-4DD7-B93B-40621F653D0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7CBF03-D532-4197-BB91-6E3E0C306CF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DEAE2-AE52-4FCE-BA43-B2825DBE055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8A670-C029-473C-AF59-5E04A0E5581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4E57A-5F82-4111-A333-E49BCBA7D1E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9A2E8-2092-47CB-96E6-B7EFD46E4D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32734-D766-47A1-8FF8-B6439ADE669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CBC97-001D-4F48-8CA1-04A72A1B55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3C947-8E33-4801-998A-51B5935791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FA604-16AD-45F0-B283-C1EC358D2DD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B1D35D-AB47-4819-AB92-EEA01F336B8D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AU"/>
              <a:t>Proposal to the share hoolders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/>
              <a:t>Expantion Plans</a:t>
            </a:r>
          </a:p>
          <a:p>
            <a:r>
              <a:rPr lang="en-AU"/>
              <a:t>By Will Windier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Expansion Plans.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New shop frnots</a:t>
            </a:r>
          </a:p>
          <a:p>
            <a:r>
              <a:rPr lang="en-AU"/>
              <a:t>More package deasl</a:t>
            </a:r>
          </a:p>
          <a:p>
            <a:r>
              <a:rPr lang="en-AU"/>
              <a:t>Greater flexebility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New shop frnots.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Greater exposure</a:t>
            </a:r>
          </a:p>
          <a:p>
            <a:r>
              <a:rPr lang="en-AU"/>
              <a:t>Modern Outlook</a:t>
            </a:r>
          </a:p>
          <a:p>
            <a:r>
              <a:rPr lang="en-AU"/>
              <a:t>Brighter, Bigger, Better displays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More Package Deals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Offer specialised package deals</a:t>
            </a:r>
          </a:p>
          <a:p>
            <a:r>
              <a:rPr lang="en-AU"/>
              <a:t>Introduce buget package deals</a:t>
            </a:r>
          </a:p>
          <a:p>
            <a:r>
              <a:rPr lang="en-AU"/>
              <a:t>Promote luxury package deals</a:t>
            </a:r>
          </a:p>
          <a:p>
            <a:pPr algn="ctr">
              <a:buFontTx/>
              <a:buNone/>
            </a:pPr>
            <a:endParaRPr lang="en-AU"/>
          </a:p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Greater Flexibility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Include cost effective options within packages</a:t>
            </a:r>
          </a:p>
          <a:p>
            <a:r>
              <a:rPr lang="en-AU"/>
              <a:t>Encourage consultants to offer options so that the client feels “in control”</a:t>
            </a:r>
          </a:p>
          <a:p>
            <a:r>
              <a:rPr lang="en-AU"/>
              <a:t>Never say Never!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Conclusion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AU" sz="2800"/>
              <a:t>Onwards and Upwards for a little cost to you, the Share Hoolder!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clipArt" sz="half" idx="2"/>
          </p:nvPr>
        </p:nvSpPr>
        <p:spPr/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91</Words>
  <Application>Microsoft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Times New Roman</vt:lpstr>
      <vt:lpstr>Default Design</vt:lpstr>
      <vt:lpstr>Proposal to the share hoolders</vt:lpstr>
      <vt:lpstr>Expansion Plans.</vt:lpstr>
      <vt:lpstr>New shop frnots.</vt:lpstr>
      <vt:lpstr>More Package Deals</vt:lpstr>
      <vt:lpstr>Greater Flexibility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to the share holders</dc:title>
  <dc:creator>Trainers</dc:creator>
  <cp:lastModifiedBy>LetitiaB</cp:lastModifiedBy>
  <cp:revision>10</cp:revision>
  <cp:lastPrinted>1997-05-28T00:35:50Z</cp:lastPrinted>
  <dcterms:created xsi:type="dcterms:W3CDTF">1997-05-27T03:43:08Z</dcterms:created>
  <dcterms:modified xsi:type="dcterms:W3CDTF">2009-08-10T05:36:28Z</dcterms:modified>
</cp:coreProperties>
</file>