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36CF0-E263-420F-B50A-85F700DF6FDD}" type="datetimeFigureOut">
              <a:rPr lang="en-US" smtClean="0"/>
              <a:t>8/6/2009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F4EDD-22FD-4805-B2A7-9EDF687B7312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57356" y="2500306"/>
            <a:ext cx="586308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Slide Content</a:t>
            </a:r>
            <a:endParaRPr lang="en-US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Some Types of Slide Content:</a:t>
            </a:r>
            <a:endParaRPr lang="en-A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Tables</a:t>
            </a:r>
            <a:endParaRPr lang="en-AU" sz="2400" dirty="0"/>
          </a:p>
          <a:p>
            <a:pPr lvl="1"/>
            <a:r>
              <a:rPr lang="en-US" dirty="0"/>
              <a:t>Pictures</a:t>
            </a:r>
            <a:endParaRPr lang="en-AU" sz="2400" dirty="0"/>
          </a:p>
          <a:p>
            <a:pPr lvl="1"/>
            <a:r>
              <a:rPr lang="en-US" dirty="0"/>
              <a:t>Clip Art</a:t>
            </a:r>
            <a:endParaRPr lang="en-AU" sz="2400" dirty="0"/>
          </a:p>
          <a:p>
            <a:pPr lvl="1"/>
            <a:r>
              <a:rPr lang="en-US" dirty="0"/>
              <a:t>Shapes</a:t>
            </a:r>
            <a:endParaRPr lang="en-AU" sz="2400" dirty="0"/>
          </a:p>
          <a:p>
            <a:pPr lvl="1"/>
            <a:r>
              <a:rPr lang="en-US" dirty="0"/>
              <a:t>Text Boxes</a:t>
            </a:r>
            <a:endParaRPr lang="en-AU" sz="2400" dirty="0"/>
          </a:p>
          <a:p>
            <a:pPr lvl="1"/>
            <a:r>
              <a:rPr lang="en-US" dirty="0"/>
              <a:t>Word Art</a:t>
            </a:r>
            <a:endParaRPr lang="en-AU" sz="2400" dirty="0"/>
          </a:p>
          <a:p>
            <a:endParaRPr lang="en-AU" dirty="0"/>
          </a:p>
        </p:txBody>
      </p:sp>
      <p:pic>
        <p:nvPicPr>
          <p:cNvPr id="1028" name="Picture 4" descr="C:\WINDOWS\Temporary Internet Files\Content.IE5\6VCVI98J\MPj043843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02052"/>
            <a:ext cx="3357586" cy="3446203"/>
          </a:xfrm>
          <a:prstGeom prst="rect">
            <a:avLst/>
          </a:prstGeom>
          <a:noFill/>
        </p:spPr>
      </p:pic>
      <p:sp>
        <p:nvSpPr>
          <p:cNvPr id="14" name="Cloud Callout 13"/>
          <p:cNvSpPr/>
          <p:nvPr/>
        </p:nvSpPr>
        <p:spPr>
          <a:xfrm>
            <a:off x="4071934" y="1357298"/>
            <a:ext cx="2922936" cy="1828915"/>
          </a:xfrm>
          <a:prstGeom prst="cloudCallou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Adding Slide Content is easy!</a:t>
            </a:r>
            <a:endParaRPr lang="en-AU" dirty="0"/>
          </a:p>
        </p:txBody>
      </p:sp>
      <p:pic>
        <p:nvPicPr>
          <p:cNvPr id="1030" name="Picture 6" descr="C:\WINDOWS\Temporary Internet Files\Content.IE5\0P2BCHYJ\MCj0440422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428868"/>
            <a:ext cx="1827886" cy="1461211"/>
          </a:xfrm>
          <a:prstGeom prst="rect">
            <a:avLst/>
          </a:prstGeom>
          <a:noFill/>
        </p:spPr>
      </p:pic>
      <p:pic>
        <p:nvPicPr>
          <p:cNvPr id="1032" name="Picture 8" descr="C:\WINDOWS\Temporary Internet Files\Content.IE5\D40KKRBJ\MCj0398271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929066"/>
            <a:ext cx="1826971" cy="1829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23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Some Types of Slide Content:</vt:lpstr>
    </vt:vector>
  </TitlesOfParts>
  <Company>CTS Training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LetitiaB</dc:creator>
  <cp:lastModifiedBy>LetitiaB</cp:lastModifiedBy>
  <cp:revision>4</cp:revision>
  <dcterms:created xsi:type="dcterms:W3CDTF">2009-08-06T01:26:25Z</dcterms:created>
  <dcterms:modified xsi:type="dcterms:W3CDTF">2009-08-06T01:57:07Z</dcterms:modified>
</cp:coreProperties>
</file>