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C79E-CF29-4518-9805-6FD653B87A0A}" type="datetimeFigureOut">
              <a:rPr lang="en-US" smtClean="0"/>
              <a:t>3/2/2009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EED8C-F0E7-4A5A-B491-0FD7EA49A39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7030A0"/>
                </a:solidFill>
              </a:rPr>
              <a:t>USING THE FORMAT PAINTER TOOL</a:t>
            </a:r>
            <a:endParaRPr lang="en-AU" b="1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8000" b="1" u="wavyHeavy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Juice ITC" pitchFamily="82" charset="0"/>
              </a:rPr>
              <a:t>Formatted Text</a:t>
            </a:r>
          </a:p>
          <a:p>
            <a:r>
              <a:rPr lang="en-US" dirty="0" smtClean="0"/>
              <a:t>Unformatted Text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Using the Format Painter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USING THE FORMAT PAINTER TOOL</vt:lpstr>
      <vt:lpstr>Practice Using the Format Painter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THE FORMAT PAINTER TOOL</dc:title>
  <dc:creator>LetitiaB</dc:creator>
  <cp:lastModifiedBy>LetitiaB</cp:lastModifiedBy>
  <cp:revision>1</cp:revision>
  <dcterms:created xsi:type="dcterms:W3CDTF">2009-03-02T00:59:13Z</dcterms:created>
  <dcterms:modified xsi:type="dcterms:W3CDTF">2009-03-02T01:06:36Z</dcterms:modified>
</cp:coreProperties>
</file>