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EF210-283B-48CF-A8A0-FFA715ABFCD2}" type="datetimeFigureOut">
              <a:rPr lang="en-US" smtClean="0"/>
              <a:t>3/11/2009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062DFFF-A166-4C7D-BF4F-629742E35D8B}" type="slidenum">
              <a:rPr lang="en-AU" smtClean="0"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EF210-283B-48CF-A8A0-FFA715ABFCD2}" type="datetimeFigureOut">
              <a:rPr lang="en-US" smtClean="0"/>
              <a:t>3/11/2009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2DFFF-A166-4C7D-BF4F-629742E35D8B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062DFFF-A166-4C7D-BF4F-629742E35D8B}" type="slidenum">
              <a:rPr lang="en-AU" smtClean="0"/>
              <a:t>‹#›</a:t>
            </a:fld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EF210-283B-48CF-A8A0-FFA715ABFCD2}" type="datetimeFigureOut">
              <a:rPr lang="en-US" smtClean="0"/>
              <a:t>3/11/2009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EF210-283B-48CF-A8A0-FFA715ABFCD2}" type="datetimeFigureOut">
              <a:rPr lang="en-US" smtClean="0"/>
              <a:t>3/11/2009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062DFFF-A166-4C7D-BF4F-629742E35D8B}" type="slidenum">
              <a:rPr lang="en-AU" smtClean="0"/>
              <a:t>‹#›</a:t>
            </a:fld>
            <a:endParaRPr lang="en-A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EF210-283B-48CF-A8A0-FFA715ABFCD2}" type="datetimeFigureOut">
              <a:rPr lang="en-US" smtClean="0"/>
              <a:t>3/11/2009</a:t>
            </a:fld>
            <a:endParaRPr lang="en-AU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062DFFF-A166-4C7D-BF4F-629742E35D8B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64EF210-283B-48CF-A8A0-FFA715ABFCD2}" type="datetimeFigureOut">
              <a:rPr lang="en-US" smtClean="0"/>
              <a:t>3/11/2009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2DFFF-A166-4C7D-BF4F-629742E35D8B}" type="slidenum">
              <a:rPr lang="en-AU" smtClean="0"/>
              <a:t>‹#›</a:t>
            </a:fld>
            <a:endParaRPr lang="en-AU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EF210-283B-48CF-A8A0-FFA715ABFCD2}" type="datetimeFigureOut">
              <a:rPr lang="en-US" smtClean="0"/>
              <a:t>3/11/2009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AU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062DFFF-A166-4C7D-BF4F-629742E35D8B}" type="slidenum">
              <a:rPr lang="en-AU" smtClean="0"/>
              <a:t>‹#›</a:t>
            </a:fld>
            <a:endParaRPr lang="en-AU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EF210-283B-48CF-A8A0-FFA715ABFCD2}" type="datetimeFigureOut">
              <a:rPr lang="en-US" smtClean="0"/>
              <a:t>3/11/2009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062DFFF-A166-4C7D-BF4F-629742E35D8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EF210-283B-48CF-A8A0-FFA715ABFCD2}" type="datetimeFigureOut">
              <a:rPr lang="en-US" smtClean="0"/>
              <a:t>3/11/2009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062DFFF-A166-4C7D-BF4F-629742E35D8B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062DFFF-A166-4C7D-BF4F-629742E35D8B}" type="slidenum">
              <a:rPr lang="en-AU" smtClean="0"/>
              <a:t>‹#›</a:t>
            </a:fld>
            <a:endParaRPr lang="en-AU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EF210-283B-48CF-A8A0-FFA715ABFCD2}" type="datetimeFigureOut">
              <a:rPr lang="en-US" smtClean="0"/>
              <a:t>3/11/2009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062DFFF-A166-4C7D-BF4F-629742E35D8B}" type="slidenum">
              <a:rPr lang="en-AU" smtClean="0"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64EF210-283B-48CF-A8A0-FFA715ABFCD2}" type="datetimeFigureOut">
              <a:rPr lang="en-US" smtClean="0"/>
              <a:t>3/11/2009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64EF210-283B-48CF-A8A0-FFA715ABFCD2}" type="datetimeFigureOut">
              <a:rPr lang="en-US" smtClean="0"/>
              <a:t>3/11/2009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A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062DFFF-A166-4C7D-BF4F-629742E35D8B}" type="slidenum">
              <a:rPr lang="en-AU" smtClean="0"/>
              <a:t>‹#›</a:t>
            </a:fld>
            <a:endParaRPr lang="en-AU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SLIDE TRANSITION</a:t>
            </a:r>
            <a:endParaRPr lang="en-A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Slide Transition</a:t>
            </a:r>
            <a:endParaRPr lang="en-AU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AU" sz="4000" dirty="0" smtClean="0"/>
              <a:t>Slide transitions add interest to a slide show. </a:t>
            </a:r>
            <a:r>
              <a:rPr lang="en-AU" sz="4000" dirty="0" smtClean="0"/>
              <a:t>A </a:t>
            </a:r>
            <a:r>
              <a:rPr lang="en-AU" sz="4000" b="1" dirty="0" smtClean="0"/>
              <a:t>Transition</a:t>
            </a:r>
            <a:r>
              <a:rPr lang="en-AU" sz="4000" dirty="0" smtClean="0"/>
              <a:t> is a special effect used to introduce a slide during a slide show.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Slide Transition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AU" sz="4000" dirty="0" smtClean="0"/>
              <a:t>PowerPoint has created a diverse gallery of slide transitions and offers tools for you to run an automated presentation. These tools consist of transition speed, sound, and timing options</a:t>
            </a:r>
            <a:r>
              <a:rPr lang="en-AU" sz="4000" dirty="0" smtClean="0"/>
              <a:t>.</a:t>
            </a:r>
            <a:endParaRPr lang="en-AU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Slide Transition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After you have applied an animation to a slide, you will see a small star appear beside the slide number in the Slide </a:t>
            </a:r>
            <a:r>
              <a:rPr lang="en-US" sz="4000" dirty="0" smtClean="0"/>
              <a:t>Pane.</a:t>
            </a:r>
            <a:endParaRPr lang="en-A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33</TotalTime>
  <Words>92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SLIDE TRANSITION</vt:lpstr>
      <vt:lpstr>Slide Transition</vt:lpstr>
      <vt:lpstr>Slide Transition</vt:lpstr>
      <vt:lpstr>Slide Transition</vt:lpstr>
    </vt:vector>
  </TitlesOfParts>
  <Company>CTS Training Pty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LetitiaB</dc:creator>
  <cp:lastModifiedBy>LetitiaB</cp:lastModifiedBy>
  <cp:revision>3</cp:revision>
  <dcterms:created xsi:type="dcterms:W3CDTF">2009-03-11T02:04:11Z</dcterms:created>
  <dcterms:modified xsi:type="dcterms:W3CDTF">2009-03-11T02:37:21Z</dcterms:modified>
</cp:coreProperties>
</file>