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308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97678DB-3F8D-4CD0-BA77-3656CB4B8304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5A5A28D-BDB6-46FF-A1EF-D3D59E3A72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a picture of one of the points</a:t>
            </a:r>
            <a:r>
              <a:rPr lang="en-US" baseline="0" dirty="0" smtClean="0"/>
              <a:t> of interest for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a map of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a picture of one of the geographic features of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 a picture illustrating a season in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a picture of an animal and/or plant found in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key points in the history of your country to the timeline.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a picture illustrating a custom or tradition.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a picture of the head leader of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</a:t>
            </a:r>
            <a:r>
              <a:rPr lang="en-US" baseline="0" dirty="0" smtClean="0"/>
              <a:t> a picture that illustrates some part of your country’s economy.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5A28D-BDB6-46FF-A1EF-D3D59E3A726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9163050" cy="6858000"/>
            <a:chOff x="0" y="0"/>
            <a:chExt cx="916305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2" y="4572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1292" y="0"/>
              <a:ext cx="9144000" cy="6858000"/>
            </a:xfrm>
            <a:prstGeom prst="rect">
              <a:avLst/>
            </a:prstGeom>
            <a:solidFill>
              <a:schemeClr val="accent2">
                <a:shade val="75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0"/>
              <a:ext cx="9144000" cy="2286000"/>
            </a:xfrm>
            <a:prstGeom prst="rect">
              <a:avLst/>
            </a:prstGeom>
            <a:gradFill flip="none" rotWithShape="1">
              <a:gsLst>
                <a:gs pos="33000">
                  <a:schemeClr val="accent3">
                    <a:alpha val="49000"/>
                  </a:schemeClr>
                </a:gs>
                <a:gs pos="100000">
                  <a:schemeClr val="bg1">
                    <a:alpha val="43000"/>
                  </a:schemeClr>
                </a:gs>
              </a:gsLst>
              <a:lin ang="5400000" scaled="1"/>
              <a:tileRect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92" y="1981200"/>
              <a:ext cx="9144000" cy="609600"/>
            </a:xfrm>
            <a:prstGeom prst="rect">
              <a:avLst/>
            </a:prstGeom>
            <a:solidFill>
              <a:schemeClr val="tx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66" y="2590800"/>
              <a:ext cx="9144000" cy="4572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050" y="0"/>
              <a:ext cx="9144000" cy="1981200"/>
            </a:xfrm>
            <a:prstGeom prst="rect">
              <a:avLst/>
            </a:prstGeom>
            <a:gradFill flip="none" rotWithShape="1">
              <a:gsLst>
                <a:gs pos="33000">
                  <a:schemeClr val="accent3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2625"/>
            <a:ext cx="7772400" cy="666750"/>
          </a:xfrm>
        </p:spPr>
        <p:txBody>
          <a:bodyPr/>
          <a:lstStyle>
            <a:lvl1pPr algn="ctr">
              <a:defRPr sz="360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67000"/>
            <a:ext cx="7772400" cy="3810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1"/>
                </a:solidFill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6">
            <a:shade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228600"/>
            <a:ext cx="9144000" cy="6400800"/>
            <a:chOff x="0" y="228600"/>
            <a:chExt cx="9144000" cy="64008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Rectangle 7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3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228600"/>
              <a:ext cx="9144000" cy="6199632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505200"/>
            <a:ext cx="7772400" cy="1362075"/>
          </a:xfrm>
        </p:spPr>
        <p:txBody>
          <a:bodyPr anchor="b" anchorCtr="0"/>
          <a:lstStyle>
            <a:lvl1pPr algn="l">
              <a:defRPr sz="3600" b="0" cap="all" baseline="0">
                <a:effectLst>
                  <a:outerShdw blurRad="254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876801"/>
            <a:ext cx="7772400" cy="104298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accent6">
                    <a:shade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01318-6ABD-4BDD-BBB0-D5B124F36B42}" type="datetimeFigureOut">
              <a:rPr lang="en-US" smtClean="0"/>
              <a:pPr/>
              <a:t>3/4/2009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56ECA-4C16-4208-B374-27591EF54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accent6">
                <a:shade val="10000"/>
              </a:schemeClr>
            </a:soli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Rectangl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228600"/>
              <a:ext cx="9144000" cy="6400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0" y="228600"/>
              <a:ext cx="9144000" cy="6400800"/>
            </a:xfrm>
            <a:prstGeom prst="rect">
              <a:avLst/>
            </a:prstGeom>
            <a:solidFill>
              <a:schemeClr val="accent2">
                <a:shade val="50000"/>
                <a:alpha val="90000"/>
              </a:schemeClr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371601"/>
              <a:ext cx="9144000" cy="5057775"/>
            </a:xfrm>
            <a:prstGeom prst="rect">
              <a:avLst/>
            </a:prstGeom>
            <a:gradFill>
              <a:gsLst>
                <a:gs pos="66000">
                  <a:schemeClr val="accent3">
                    <a:alpha val="79000"/>
                  </a:schemeClr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ln w="25400" cap="rnd" cmpd="sng" algn="ctr">
              <a:noFill/>
              <a:prstDash val="solid"/>
            </a:ln>
            <a:effectLst/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8229600" cy="1143000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4476"/>
            <a:ext cx="8229600" cy="4611688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2B01318-6ABD-4BDD-BBB0-D5B124F36B42}" type="datetimeFigureOut">
              <a:rPr lang="en-US" smtClean="0">
                <a:solidFill>
                  <a:schemeClr val="bg1"/>
                </a:solidFill>
              </a:rPr>
              <a:pPr/>
              <a:t>3/4/2009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9263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63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2D56ECA-4C16-4208-B374-27591EF545A3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3600" kern="1200" cap="all" baseline="0">
          <a:solidFill>
            <a:schemeClr val="bg1"/>
          </a:solidFill>
          <a:effectLst>
            <a:outerShdw blurRad="254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accent6">
              <a:shade val="10000"/>
            </a:schemeClr>
          </a:solidFill>
          <a:latin typeface="+mj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Name of Your Country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Your Name | Your Teacher | Your Grade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Tourism in Your Country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Tell about the points of interest in your country that people from other countries may be interested in visiting.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Your Country is Located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Tell which continent your country is located on and which countries are its neighbors.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Geographic </a:t>
            </a:r>
            <a:r>
              <a:rPr lang="en-US" dirty="0" smtClean="0"/>
              <a:t>Features of Your Country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Name any important rivers, lakes, oceans, mountain ranges, and other geographic features that can be found in or next to your country.</a:t>
            </a:r>
          </a:p>
        </p:txBody>
      </p:sp>
      <p:sp>
        <p:nvSpPr>
          <p:cNvPr id="8" name="Rectangle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of Your Country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Tell about the typical weather patterns in your country throughout the calendar year.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Environment of Your Country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Describe some of the native animals and plants that can be seen in your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Your Country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67840"/>
          <a:ext cx="83058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300"/>
                <a:gridCol w="1384300"/>
                <a:gridCol w="1384300"/>
                <a:gridCol w="1384300"/>
                <a:gridCol w="1384300"/>
                <a:gridCol w="13843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Name of</a:t>
                      </a:r>
                      <a:r>
                        <a:rPr lang="en-US" sz="1600" baseline="0" dirty="0" smtClean="0">
                          <a:latin typeface="+mj-lt"/>
                        </a:rPr>
                        <a:t> Event 1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Name of Event 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Name of Event</a:t>
                      </a:r>
                      <a:r>
                        <a:rPr lang="en-US" sz="1600" baseline="0" dirty="0" smtClean="0">
                          <a:latin typeface="+mj-lt"/>
                        </a:rPr>
                        <a:t> 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Name of Event 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Name of Event 5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Name</a:t>
                      </a:r>
                      <a:r>
                        <a:rPr lang="en-US" sz="1600" baseline="0" dirty="0" smtClean="0">
                          <a:latin typeface="+mj-lt"/>
                        </a:rPr>
                        <a:t> of Event 6</a:t>
                      </a:r>
                      <a:endParaRPr lang="en-US" sz="1600" dirty="0">
                        <a:latin typeface="+mj-lt"/>
                      </a:endParaRPr>
                    </a:p>
                  </a:txBody>
                  <a:tcPr>
                    <a:solidFill>
                      <a:schemeClr val="accent2">
                        <a:shade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baseline="30000" dirty="0" smtClean="0">
                          <a:latin typeface="+mj-lt"/>
                        </a:rPr>
                        <a:t>st</a:t>
                      </a:r>
                      <a:r>
                        <a:rPr lang="en-US" sz="1600" dirty="0" smtClean="0">
                          <a:latin typeface="+mj-lt"/>
                        </a:rPr>
                        <a:t> date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2</a:t>
                      </a:r>
                      <a:r>
                        <a:rPr lang="en-US" sz="1600" baseline="30000" dirty="0" smtClean="0">
                          <a:latin typeface="+mj-lt"/>
                        </a:rPr>
                        <a:t>nd</a:t>
                      </a:r>
                      <a:r>
                        <a:rPr lang="en-US" sz="1600" baseline="0" dirty="0" smtClean="0">
                          <a:latin typeface="+mj-lt"/>
                        </a:rPr>
                        <a:t> date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3</a:t>
                      </a:r>
                      <a:r>
                        <a:rPr lang="en-US" sz="1600" baseline="30000" dirty="0" smtClean="0">
                          <a:latin typeface="+mj-lt"/>
                        </a:rPr>
                        <a:t>rd</a:t>
                      </a:r>
                      <a:r>
                        <a:rPr lang="en-US" sz="1600" dirty="0" smtClean="0">
                          <a:latin typeface="+mj-lt"/>
                        </a:rPr>
                        <a:t> date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4</a:t>
                      </a:r>
                      <a:r>
                        <a:rPr lang="en-US" sz="1600" baseline="30000" dirty="0" smtClean="0">
                          <a:latin typeface="+mj-lt"/>
                        </a:rPr>
                        <a:t>th</a:t>
                      </a:r>
                      <a:r>
                        <a:rPr lang="en-US" sz="1600" dirty="0" smtClean="0">
                          <a:latin typeface="+mj-lt"/>
                        </a:rPr>
                        <a:t> date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5</a:t>
                      </a:r>
                      <a:r>
                        <a:rPr lang="en-US" sz="1600" baseline="30000" dirty="0" smtClean="0">
                          <a:latin typeface="+mj-lt"/>
                        </a:rPr>
                        <a:t>th</a:t>
                      </a:r>
                      <a:r>
                        <a:rPr lang="en-US" sz="1600" dirty="0" smtClean="0">
                          <a:latin typeface="+mj-lt"/>
                        </a:rPr>
                        <a:t> date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>
                          <a:latin typeface="+mj-lt"/>
                        </a:rPr>
                        <a:t>6</a:t>
                      </a:r>
                      <a:r>
                        <a:rPr lang="en-US" sz="1600" baseline="30000" smtClean="0">
                          <a:latin typeface="+mj-lt"/>
                        </a:rPr>
                        <a:t>th</a:t>
                      </a:r>
                      <a:r>
                        <a:rPr lang="en-US" sz="1600" smtClean="0">
                          <a:latin typeface="+mj-lt"/>
                        </a:rPr>
                        <a:t> date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Description of event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Description of event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dk1"/>
                          </a:solidFill>
                          <a:latin typeface="+mj-lt"/>
                        </a:rPr>
                        <a:t>Description of event</a:t>
                      </a:r>
                      <a:endParaRPr lang="en-US" sz="1600" dirty="0">
                        <a:latin typeface="+mj-lt"/>
                      </a:endParaRPr>
                    </a:p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dk1"/>
                          </a:solidFill>
                          <a:latin typeface="+mj-lt"/>
                        </a:rPr>
                        <a:t>Description of event</a:t>
                      </a:r>
                      <a:endParaRPr lang="en-US" sz="1600" dirty="0">
                        <a:latin typeface="+mj-lt"/>
                      </a:endParaRPr>
                    </a:p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dk1"/>
                          </a:solidFill>
                          <a:latin typeface="+mj-lt"/>
                        </a:rPr>
                        <a:t>Description of event</a:t>
                      </a:r>
                      <a:endParaRPr lang="en-US" sz="1600" dirty="0">
                        <a:latin typeface="+mj-lt"/>
                      </a:endParaRPr>
                    </a:p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dk1"/>
                          </a:solidFill>
                          <a:latin typeface="+mj-lt"/>
                        </a:rPr>
                        <a:t>Description of event</a:t>
                      </a:r>
                      <a:endParaRPr lang="en-US" sz="1600" dirty="0">
                        <a:latin typeface="+mj-lt"/>
                      </a:endParaRPr>
                    </a:p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Customs and Traditions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Tell about the important customs and traditions celebrated in your country. Include information about who celebrates and when they celebrate.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Government of Your Country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Explain how laws are made and changed in your country. Tell how people are chosen to lead the country.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 of Your Country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Explain which goods and services are produced in your country. How do people typically provide for the needs of themselves and their families?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for report on count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E47E7E"/>
      </a:hlink>
      <a:folHlink>
        <a:srgbClr val="C84447"/>
      </a:folHlink>
    </a:clrScheme>
    <a:fontScheme name="Office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accent3"/>
        </a:solidFill>
        <a:ln w="25400" cap="rnd" cmpd="sng" algn="ctr">
          <a:noFill/>
          <a:prstDash val="solid"/>
        </a:ln>
        <a:effectLst/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for report on country</Template>
  <TotalTime>0</TotalTime>
  <Words>375</Words>
  <Application>Microsoft Office PowerPoint</Application>
  <PresentationFormat>On-screen Show (4:3)</PresentationFormat>
  <Paragraphs>56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Presentation for report on country</vt:lpstr>
      <vt:lpstr>Name of Your Country</vt:lpstr>
      <vt:lpstr>Where Your Country is Located</vt:lpstr>
      <vt:lpstr>Geographic Features of Your Country</vt:lpstr>
      <vt:lpstr>Climate of Your Country</vt:lpstr>
      <vt:lpstr>Environment of Your Country</vt:lpstr>
      <vt:lpstr>History of Your Country</vt:lpstr>
      <vt:lpstr>Customs and Traditions</vt:lpstr>
      <vt:lpstr>Government of Your Country</vt:lpstr>
      <vt:lpstr>Economy of Your Country</vt:lpstr>
      <vt:lpstr>Tourism in Your Country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 Foundation</dc:title>
  <dc:creator/>
  <cp:lastModifiedBy/>
  <cp:revision>1</cp:revision>
  <dcterms:created xsi:type="dcterms:W3CDTF">2007-03-03T11:42:43Z</dcterms:created>
  <dcterms:modified xsi:type="dcterms:W3CDTF">2009-03-04T06:41:02Z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TC101659601033</vt:lpwstr>
  </property>
</Properties>
</file>