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545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 dirty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67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 dirty="0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067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22A252-C748-43BD-BF02-98089B7173CA}" type="slidenum">
              <a:rPr lang="en-AU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5436E0-B960-4463-9B1A-14E2A350FB8D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CF6D3-24A3-4B0C-9664-66761492A1BD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14DDF-70B9-460D-B7E8-3CC9FF86017C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951557-DDE1-4272-805D-F76462F468AF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FEB880F-8532-4BA8-8A87-0418CB813547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9C222-BF9A-4B52-9262-215F78425767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AF881-4A11-4DBE-8CAA-E6B7811FCB23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386EA-46B3-4574-AB3F-A98D08DAFBED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A0BA6-AB8B-435D-AADC-DB6AB6ED2597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797C5-FAAB-41AC-85CD-53D9FAFB7505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31986-FAD2-457B-B67D-24F2F48A073A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A6ABE-582B-4CFD-9062-99BFE4EB67E4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B889C-6CDA-4405-8BD2-169AC902ABCE}" type="slidenum">
              <a:rPr lang="en-AU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14847E-0CC9-4CE0-AE10-A4BA2C7F9AE0}" type="slidenum">
              <a:rPr lang="en-AU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AU" dirty="0" smtClean="0"/>
              <a:t>Beautiful Gardens</a:t>
            </a:r>
            <a:endParaRPr lang="en-A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Presented by </a:t>
            </a:r>
          </a:p>
          <a:p>
            <a:r>
              <a:rPr lang="en-AU" dirty="0"/>
              <a:t>Cath </a:t>
            </a:r>
            <a:r>
              <a:rPr lang="en-AU" dirty="0" smtClean="0"/>
              <a:t>Windermere</a:t>
            </a:r>
            <a:endParaRPr lang="en-AU" dirty="0"/>
          </a:p>
          <a:p>
            <a:r>
              <a:rPr lang="en-AU" dirty="0"/>
              <a:t>For </a:t>
            </a:r>
            <a:r>
              <a:rPr lang="en-AU" dirty="0" smtClean="0"/>
              <a:t>Whirlwind Travel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Garden Packages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Gardens in </a:t>
            </a:r>
            <a:r>
              <a:rPr lang="en-AU" dirty="0" smtClean="0"/>
              <a:t>Australia</a:t>
            </a:r>
            <a:endParaRPr lang="en-AU" dirty="0"/>
          </a:p>
          <a:p>
            <a:r>
              <a:rPr lang="en-AU" dirty="0"/>
              <a:t>USA - </a:t>
            </a:r>
            <a:r>
              <a:rPr lang="en-AU" dirty="0" smtClean="0"/>
              <a:t>Hollywood gardens</a:t>
            </a:r>
            <a:endParaRPr lang="en-AU" dirty="0"/>
          </a:p>
          <a:p>
            <a:r>
              <a:rPr lang="en-AU" dirty="0"/>
              <a:t>Unusual gardens of </a:t>
            </a:r>
            <a:r>
              <a:rPr lang="en-AU" dirty="0" smtClean="0"/>
              <a:t>Europe</a:t>
            </a:r>
            <a:endParaRPr lang="en-AU" dirty="0"/>
          </a:p>
          <a:p>
            <a:pPr algn="ctr">
              <a:buFontTx/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Exciting Package Deals.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>
            <p:ph type="tbl" idx="1"/>
          </p:nvPr>
        </p:nvGraphicFramePr>
        <p:xfrm>
          <a:off x="685800" y="2020888"/>
          <a:ext cx="7772400" cy="4033837"/>
        </p:xfrm>
        <a:graphic>
          <a:graphicData uri="http://schemas.openxmlformats.org/presentationml/2006/ole">
            <p:oleObj spid="_x0000_s4100" name="Document" r:id="rId3" imgW="7926120" imgH="41148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27063" y="263525"/>
            <a:ext cx="7772400" cy="1143000"/>
          </a:xfrm>
        </p:spPr>
        <p:txBody>
          <a:bodyPr/>
          <a:lstStyle/>
          <a:p>
            <a:r>
              <a:rPr lang="en-AU" dirty="0"/>
              <a:t>Beautiful Gardens Features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1600"/>
            <a:ext cx="4038600" cy="4114800"/>
          </a:xfrm>
        </p:spPr>
        <p:txBody>
          <a:bodyPr/>
          <a:lstStyle/>
          <a:p>
            <a:r>
              <a:rPr lang="en-AU" sz="2800" dirty="0"/>
              <a:t>Tour guides with horticulture experience</a:t>
            </a:r>
          </a:p>
          <a:p>
            <a:r>
              <a:rPr lang="en-AU" sz="2800" dirty="0"/>
              <a:t>Tours which can be customised to suit your interests</a:t>
            </a:r>
          </a:p>
          <a:p>
            <a:r>
              <a:rPr lang="en-AU" sz="2800" dirty="0"/>
              <a:t>Meet owners of the exquisite </a:t>
            </a:r>
            <a:r>
              <a:rPr lang="en-AU" sz="2800" dirty="0" smtClean="0"/>
              <a:t>gardens</a:t>
            </a:r>
            <a:endParaRPr lang="en-AU" sz="2800" dirty="0"/>
          </a:p>
          <a:p>
            <a:r>
              <a:rPr lang="en-AU" sz="2800" dirty="0"/>
              <a:t>Garden supply list for rare plant on your return</a:t>
            </a:r>
          </a:p>
          <a:p>
            <a:r>
              <a:rPr lang="en-AU" sz="2800" dirty="0"/>
              <a:t>Discount entry to gardens</a:t>
            </a:r>
          </a:p>
        </p:txBody>
      </p:sp>
      <p:graphicFrame>
        <p:nvGraphicFramePr>
          <p:cNvPr id="14336" name="Object 0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1246188" y="1524000"/>
          <a:ext cx="2689225" cy="4572000"/>
        </p:xfrm>
        <a:graphic>
          <a:graphicData uri="http://schemas.openxmlformats.org/presentationml/2006/ole">
            <p:oleObj spid="_x0000_s14336" name="Clip" r:id="rId3" imgW="1494720" imgH="2286000" progId="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Compare Our Prices.</a:t>
            </a:r>
            <a:br>
              <a:rPr lang="en-AU" dirty="0"/>
            </a:br>
            <a:r>
              <a:rPr lang="en-AU" sz="3600" dirty="0"/>
              <a:t>European Garden Tours</a:t>
            </a:r>
            <a:endParaRPr lang="en-AU" dirty="0"/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685800" y="1981200"/>
          <a:ext cx="7770813" cy="4114800"/>
        </p:xfrm>
        <a:graphic>
          <a:graphicData uri="http://schemas.openxmlformats.org/presentationml/2006/ole">
            <p:oleObj spid="_x0000_s8196" name="Chart" r:id="rId3" imgW="7757280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0" y="0"/>
          <a:ext cx="4114800" cy="4060825"/>
        </p:xfrm>
        <a:graphic>
          <a:graphicData uri="http://schemas.openxmlformats.org/presentationml/2006/ole">
            <p:oleObj spid="_x0000_s9220" name="Clip" r:id="rId3" imgW="2286360" imgH="2255400" progId="">
              <p:embed/>
            </p:oleObj>
          </a:graphicData>
        </a:graphic>
      </p:graphicFrame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Have a </a:t>
            </a:r>
            <a:r>
              <a:rPr lang="en-AU" dirty="0" smtClean="0"/>
              <a:t>Blooming </a:t>
            </a:r>
            <a:r>
              <a:rPr lang="en-AU" dirty="0"/>
              <a:t>Good Time!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241925" y="2251075"/>
            <a:ext cx="29876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AU" dirty="0"/>
              <a:t>New directions in holiday travel.</a:t>
            </a:r>
          </a:p>
          <a:p>
            <a:pPr algn="ctr"/>
            <a:endParaRPr lang="en-AU" dirty="0"/>
          </a:p>
          <a:p>
            <a:pPr algn="ctr"/>
            <a:r>
              <a:rPr lang="en-AU" dirty="0"/>
              <a:t>The time to </a:t>
            </a:r>
            <a:r>
              <a:rPr lang="en-AU" dirty="0" smtClean="0"/>
              <a:t>book </a:t>
            </a:r>
            <a:r>
              <a:rPr lang="en-AU" dirty="0"/>
              <a:t>is NOW.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85</Words>
  <Application>Microsoft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Office Theme</vt:lpstr>
      <vt:lpstr>Document</vt:lpstr>
      <vt:lpstr>Clip</vt:lpstr>
      <vt:lpstr>Chart</vt:lpstr>
      <vt:lpstr>Beautiful Gardens</vt:lpstr>
      <vt:lpstr>Garden Packages</vt:lpstr>
      <vt:lpstr>Exciting Package Deals.</vt:lpstr>
      <vt:lpstr>Beautiful Gardens Features</vt:lpstr>
      <vt:lpstr>Compare Our Prices. European Garden Tours</vt:lpstr>
      <vt:lpstr>Have a Blooming Good Time!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Beatiful Gadens</dc:title>
  <dc:creator>Trainers</dc:creator>
  <cp:lastModifiedBy>LetitiaB</cp:lastModifiedBy>
  <cp:revision>10</cp:revision>
  <cp:lastPrinted>1997-05-28T03:21:00Z</cp:lastPrinted>
  <dcterms:created xsi:type="dcterms:W3CDTF">1997-05-28T03:07:46Z</dcterms:created>
  <dcterms:modified xsi:type="dcterms:W3CDTF">2009-09-07T06:43:16Z</dcterms:modified>
</cp:coreProperties>
</file>