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2516-44EE-4E77-932C-2EC7A2DBDB1A}" type="datetimeFigureOut">
              <a:rPr lang="en-US" smtClean="0"/>
              <a:pPr/>
              <a:t>3/12/2009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2B0F-9D7F-417E-B3FC-C5AF9FCC9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2516-44EE-4E77-932C-2EC7A2DBDB1A}" type="datetimeFigureOut">
              <a:rPr lang="en-US" smtClean="0"/>
              <a:pPr/>
              <a:t>3/12/2009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2B0F-9D7F-417E-B3FC-C5AF9FCC9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2516-44EE-4E77-932C-2EC7A2DBDB1A}" type="datetimeFigureOut">
              <a:rPr lang="en-US" smtClean="0"/>
              <a:pPr/>
              <a:t>3/12/2009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2B0F-9D7F-417E-B3FC-C5AF9FCC9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2516-44EE-4E77-932C-2EC7A2DBDB1A}" type="datetimeFigureOut">
              <a:rPr lang="en-US" smtClean="0"/>
              <a:pPr/>
              <a:t>3/12/2009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2B0F-9D7F-417E-B3FC-C5AF9FCC9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2516-44EE-4E77-932C-2EC7A2DBDB1A}" type="datetimeFigureOut">
              <a:rPr lang="en-US" smtClean="0"/>
              <a:pPr/>
              <a:t>3/12/2009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2B0F-9D7F-417E-B3FC-C5AF9FCC9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2516-44EE-4E77-932C-2EC7A2DBDB1A}" type="datetimeFigureOut">
              <a:rPr lang="en-US" smtClean="0"/>
              <a:pPr/>
              <a:t>3/12/2009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2B0F-9D7F-417E-B3FC-C5AF9FCC9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2516-44EE-4E77-932C-2EC7A2DBDB1A}" type="datetimeFigureOut">
              <a:rPr lang="en-US" smtClean="0"/>
              <a:pPr/>
              <a:t>3/12/2009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2B0F-9D7F-417E-B3FC-C5AF9FCC9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2516-44EE-4E77-932C-2EC7A2DBDB1A}" type="datetimeFigureOut">
              <a:rPr lang="en-US" smtClean="0"/>
              <a:pPr/>
              <a:t>3/12/2009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2B0F-9D7F-417E-B3FC-C5AF9FCC9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2516-44EE-4E77-932C-2EC7A2DBDB1A}" type="datetimeFigureOut">
              <a:rPr lang="en-US" smtClean="0"/>
              <a:pPr/>
              <a:t>3/12/2009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2B0F-9D7F-417E-B3FC-C5AF9FCC9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2516-44EE-4E77-932C-2EC7A2DBDB1A}" type="datetimeFigureOut">
              <a:rPr lang="en-US" smtClean="0"/>
              <a:pPr/>
              <a:t>3/12/2009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2B0F-9D7F-417E-B3FC-C5AF9FCC9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2516-44EE-4E77-932C-2EC7A2DBDB1A}" type="datetimeFigureOut">
              <a:rPr lang="en-US" smtClean="0"/>
              <a:pPr/>
              <a:t>3/12/2009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2B0F-9D7F-417E-B3FC-C5AF9FCC9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82516-44EE-4E77-932C-2EC7A2DBDB1A}" type="datetimeFigureOut">
              <a:rPr lang="en-US" smtClean="0"/>
              <a:pPr/>
              <a:t>3/12/2009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22B0F-9D7F-417E-B3FC-C5AF9FCC9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CHOOSING AN APPROPRIATE FONT</a:t>
            </a:r>
            <a:endParaRPr lang="en-A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Consider the following points when you choose fonts…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47500" lnSpcReduction="20000"/>
          </a:bodyPr>
          <a:lstStyle/>
          <a:p>
            <a:r>
              <a:rPr lang="en-AU" sz="80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AU" sz="8000" b="1" dirty="0">
                <a:latin typeface="Arial" pitchFamily="34" charset="0"/>
                <a:cs typeface="Arial" pitchFamily="34" charset="0"/>
              </a:rPr>
              <a:t>font you choose will affect how your message is received</a:t>
            </a:r>
            <a:r>
              <a:rPr lang="en-AU" sz="8000" dirty="0">
                <a:latin typeface="Arial" pitchFamily="34" charset="0"/>
                <a:cs typeface="Arial" pitchFamily="34" charset="0"/>
              </a:rPr>
              <a:t>. </a:t>
            </a:r>
            <a:br>
              <a:rPr lang="en-AU" sz="8000" dirty="0">
                <a:latin typeface="Arial" pitchFamily="34" charset="0"/>
                <a:cs typeface="Arial" pitchFamily="34" charset="0"/>
              </a:rPr>
            </a:br>
            <a:r>
              <a:rPr lang="en-AU" sz="8000" dirty="0">
                <a:latin typeface="Arial" pitchFamily="34" charset="0"/>
                <a:cs typeface="Arial" pitchFamily="34" charset="0"/>
              </a:rPr>
              <a:t>Choose a more serious font like Times New Roman for conservative audiences or serious messages; </a:t>
            </a:r>
            <a:br>
              <a:rPr lang="en-AU" sz="8000" dirty="0">
                <a:latin typeface="Arial" pitchFamily="34" charset="0"/>
                <a:cs typeface="Arial" pitchFamily="34" charset="0"/>
              </a:rPr>
            </a:br>
            <a:r>
              <a:rPr lang="en-AU" sz="8000" dirty="0">
                <a:latin typeface="Arial" pitchFamily="34" charset="0"/>
                <a:cs typeface="Arial" pitchFamily="34" charset="0"/>
              </a:rPr>
              <a:t>Choose a "fun" font like Comic Sans MS for a light-hearted message.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55000" lnSpcReduction="20000"/>
          </a:bodyPr>
          <a:lstStyle/>
          <a:p>
            <a:r>
              <a:rPr lang="en-AU" sz="8000" b="1" dirty="0" smtClean="0">
                <a:latin typeface="Arial" pitchFamily="34" charset="0"/>
                <a:cs typeface="Arial" pitchFamily="34" charset="0"/>
              </a:rPr>
              <a:t>When </a:t>
            </a:r>
            <a:r>
              <a:rPr lang="en-AU" sz="8000" b="1" dirty="0">
                <a:latin typeface="Arial" pitchFamily="34" charset="0"/>
                <a:cs typeface="Arial" pitchFamily="34" charset="0"/>
              </a:rPr>
              <a:t>designing for online slide viewing, use fonts that look good online</a:t>
            </a:r>
            <a:r>
              <a:rPr lang="en-AU" sz="8000" dirty="0">
                <a:latin typeface="Arial" pitchFamily="34" charset="0"/>
                <a:cs typeface="Arial" pitchFamily="34" charset="0"/>
              </a:rPr>
              <a:t>. </a:t>
            </a:r>
            <a:br>
              <a:rPr lang="en-AU" sz="8000" dirty="0">
                <a:latin typeface="Arial" pitchFamily="34" charset="0"/>
                <a:cs typeface="Arial" pitchFamily="34" charset="0"/>
              </a:rPr>
            </a:br>
            <a:r>
              <a:rPr lang="en-AU" sz="8000" dirty="0">
                <a:latin typeface="Arial" pitchFamily="34" charset="0"/>
                <a:cs typeface="Arial" pitchFamily="34" charset="0"/>
              </a:rPr>
              <a:t>The Verdana, Tahoma, and Bookman fonts are designed specifically for online viewing. Arial and Times New Roman also work well.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62500" lnSpcReduction="20000"/>
          </a:bodyPr>
          <a:lstStyle/>
          <a:p>
            <a:r>
              <a:rPr lang="en-AU" sz="8000" b="1" dirty="0" smtClean="0">
                <a:latin typeface="Arial" pitchFamily="34" charset="0"/>
                <a:cs typeface="Arial" pitchFamily="34" charset="0"/>
              </a:rPr>
              <a:t>You </a:t>
            </a:r>
            <a:r>
              <a:rPr lang="en-AU" sz="8000" b="1" dirty="0">
                <a:latin typeface="Arial" pitchFamily="34" charset="0"/>
                <a:cs typeface="Arial" pitchFamily="34" charset="0"/>
              </a:rPr>
              <a:t>should contrast font colours sharply with the background to ensure readability</a:t>
            </a:r>
            <a:r>
              <a:rPr lang="en-AU" sz="8000" dirty="0">
                <a:latin typeface="Arial" pitchFamily="34" charset="0"/>
                <a:cs typeface="Arial" pitchFamily="34" charset="0"/>
              </a:rPr>
              <a:t>. </a:t>
            </a:r>
            <a:br>
              <a:rPr lang="en-AU" sz="8000" dirty="0">
                <a:latin typeface="Arial" pitchFamily="34" charset="0"/>
                <a:cs typeface="Arial" pitchFamily="34" charset="0"/>
              </a:rPr>
            </a:br>
            <a:r>
              <a:rPr lang="en-AU" sz="8000" dirty="0">
                <a:latin typeface="Arial" pitchFamily="34" charset="0"/>
                <a:cs typeface="Arial" pitchFamily="34" charset="0"/>
              </a:rPr>
              <a:t>Use bold and italic for emphasis only — heavy use diminishes their effectiveness.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55000" lnSpcReduction="20000"/>
          </a:bodyPr>
          <a:lstStyle/>
          <a:p>
            <a:r>
              <a:rPr lang="en-AU" sz="8000" b="1" dirty="0" smtClean="0">
                <a:latin typeface="Arial" pitchFamily="34" charset="0"/>
                <a:cs typeface="Arial" pitchFamily="34" charset="0"/>
              </a:rPr>
              <a:t>Each </a:t>
            </a:r>
            <a:r>
              <a:rPr lang="en-AU" sz="8000" b="1" dirty="0">
                <a:latin typeface="Arial" pitchFamily="34" charset="0"/>
                <a:cs typeface="Arial" pitchFamily="34" charset="0"/>
              </a:rPr>
              <a:t>font has a personality, so consistency is important</a:t>
            </a:r>
            <a:r>
              <a:rPr lang="en-AU" sz="8000" dirty="0">
                <a:latin typeface="Arial" pitchFamily="34" charset="0"/>
                <a:cs typeface="Arial" pitchFamily="34" charset="0"/>
              </a:rPr>
              <a:t>. </a:t>
            </a:r>
            <a:br>
              <a:rPr lang="en-AU" sz="8000" dirty="0">
                <a:latin typeface="Arial" pitchFamily="34" charset="0"/>
                <a:cs typeface="Arial" pitchFamily="34" charset="0"/>
              </a:rPr>
            </a:br>
            <a:r>
              <a:rPr lang="en-AU" sz="8000" dirty="0">
                <a:latin typeface="Arial" pitchFamily="34" charset="0"/>
                <a:cs typeface="Arial" pitchFamily="34" charset="0"/>
              </a:rPr>
              <a:t>If you change fonts frequently, you might not be presenting a consistent message to your audience. Try to use no more than three to four different fonts in a presentation. </a:t>
            </a:r>
          </a:p>
          <a:p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67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CHOOSING AN APPROPRIATE FONT</vt:lpstr>
      <vt:lpstr>Consider the following points when you choose fonts…</vt:lpstr>
      <vt:lpstr>One</vt:lpstr>
      <vt:lpstr>Two</vt:lpstr>
      <vt:lpstr>Three</vt:lpstr>
      <vt:lpstr>Four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CHOOSING AN APPROPRIATE FONT</dc:title>
  <dc:creator>LetitiaB</dc:creator>
  <cp:lastModifiedBy>LetitiaB</cp:lastModifiedBy>
  <cp:revision>2</cp:revision>
  <dcterms:created xsi:type="dcterms:W3CDTF">2009-03-02T02:02:09Z</dcterms:created>
  <dcterms:modified xsi:type="dcterms:W3CDTF">2009-03-12T05:56:08Z</dcterms:modified>
</cp:coreProperties>
</file>