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A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hape val="cylinder"/>
        <c:axId val="65075840"/>
        <c:axId val="82592896"/>
        <c:axId val="0"/>
      </c:bar3DChart>
      <c:catAx>
        <c:axId val="65075840"/>
        <c:scaling>
          <c:orientation val="minMax"/>
        </c:scaling>
        <c:axPos val="b"/>
        <c:tickLblPos val="nextTo"/>
        <c:crossAx val="82592896"/>
        <c:crosses val="autoZero"/>
        <c:auto val="1"/>
        <c:lblAlgn val="ctr"/>
        <c:lblOffset val="100"/>
      </c:catAx>
      <c:valAx>
        <c:axId val="82592896"/>
        <c:scaling>
          <c:orientation val="minMax"/>
        </c:scaling>
        <c:axPos val="l"/>
        <c:majorGridlines/>
        <c:numFmt formatCode="General" sourceLinked="1"/>
        <c:tickLblPos val="nextTo"/>
        <c:crossAx val="6507584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2F10C-7BD2-4E5A-A28A-437B2B04BB5B}" type="datetimeFigureOut">
              <a:rPr lang="en-US" smtClean="0"/>
              <a:pPr/>
              <a:t>7/22/2009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DC5B-DD80-4D50-8DFB-6A7741DB20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Table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</TotalTime>
  <Words>4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Sample Chart</vt:lpstr>
      <vt:lpstr>Sample Table</vt:lpstr>
    </vt:vector>
  </TitlesOfParts>
  <Company>Neo Speedholes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PowerPoint 2007 Foundation	</dc:title>
  <dc:creator>Tracy Topolie</dc:creator>
  <cp:lastModifiedBy>LetitiaB</cp:lastModifiedBy>
  <cp:revision>2</cp:revision>
  <dcterms:created xsi:type="dcterms:W3CDTF">2007-03-13T18:28:19Z</dcterms:created>
  <dcterms:modified xsi:type="dcterms:W3CDTF">2009-07-22T06:02:25Z</dcterms:modified>
</cp:coreProperties>
</file>