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257" r:id="rId3"/>
    <p:sldId id="258" r:id="rId4"/>
    <p:sldId id="259" r:id="rId5"/>
  </p:sldIdLst>
  <p:sldSz cx="10801350" cy="9001125"/>
  <p:notesSz cx="6858000" cy="9144000"/>
  <p:defaultTextStyle>
    <a:defPPr>
      <a:defRPr lang="en-US"/>
    </a:defPPr>
    <a:lvl1pPr marL="0" algn="l" defTabSz="120979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4900" algn="l" defTabSz="120979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09799" algn="l" defTabSz="120979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14699" algn="l" defTabSz="120979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19598" algn="l" defTabSz="120979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24498" algn="l" defTabSz="120979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29398" algn="l" defTabSz="120979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34297" algn="l" defTabSz="120979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39197" algn="l" defTabSz="120979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96"/>
      </p:cViewPr>
      <p:guideLst>
        <p:guide orient="horz" pos="2835"/>
        <p:guide pos="3403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126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CF4B41-36E1-4B6E-8AA7-87D00AD4AA98}" type="datetimeFigureOut">
              <a:rPr lang="en-US" smtClean="0"/>
              <a:t>7/23/2009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685800"/>
            <a:ext cx="41148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90AE28-D507-4950-91F3-DA427BD6483F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1209799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4900" algn="l" defTabSz="1209799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09799" algn="l" defTabSz="1209799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14699" algn="l" defTabSz="1209799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19598" algn="l" defTabSz="1209799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24498" algn="l" defTabSz="1209799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29398" algn="l" defTabSz="1209799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34297" algn="l" defTabSz="1209799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39197" algn="l" defTabSz="1209799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685800"/>
            <a:ext cx="41148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90AE28-D507-4950-91F3-DA427BD6483F}" type="slidenum">
              <a:rPr lang="en-AU" smtClean="0"/>
              <a:t>1</a:t>
            </a:fld>
            <a:endParaRPr lang="en-A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103" y="2796186"/>
            <a:ext cx="9181149" cy="192940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0205" y="5100637"/>
            <a:ext cx="7560944" cy="23002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4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097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146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195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244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293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342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391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E0DD5-4116-4F19-9796-896251E5D53A}" type="datetimeFigureOut">
              <a:rPr lang="en-US" smtClean="0"/>
              <a:t>7/23/2009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2330B-B61C-46B7-B23B-436B6307CD0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E0DD5-4116-4F19-9796-896251E5D53A}" type="datetimeFigureOut">
              <a:rPr lang="en-US" smtClean="0"/>
              <a:t>7/23/2009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2330B-B61C-46B7-B23B-436B6307CD0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30980" y="360465"/>
            <a:ext cx="2430304" cy="768012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0067" y="360465"/>
            <a:ext cx="7110888" cy="76801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E0DD5-4116-4F19-9796-896251E5D53A}" type="datetimeFigureOut">
              <a:rPr lang="en-US" smtClean="0"/>
              <a:t>7/23/2009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2330B-B61C-46B7-B23B-436B6307CD0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E0DD5-4116-4F19-9796-896251E5D53A}" type="datetimeFigureOut">
              <a:rPr lang="en-US" smtClean="0"/>
              <a:t>7/23/2009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2330B-B61C-46B7-B23B-436B6307CD0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3232" y="5784060"/>
            <a:ext cx="9181149" cy="1787723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232" y="3815063"/>
            <a:ext cx="9181149" cy="1968995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49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09799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1469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41959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302449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62939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23429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83919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E0DD5-4116-4F19-9796-896251E5D53A}" type="datetimeFigureOut">
              <a:rPr lang="en-US" smtClean="0"/>
              <a:t>7/23/2009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2330B-B61C-46B7-B23B-436B6307CD0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0070" y="2100266"/>
            <a:ext cx="4770596" cy="5940326"/>
          </a:xfrm>
        </p:spPr>
        <p:txBody>
          <a:bodyPr/>
          <a:lstStyle>
            <a:lvl1pPr>
              <a:defRPr sz="3700"/>
            </a:lvl1pPr>
            <a:lvl2pPr>
              <a:defRPr sz="31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0688" y="2100266"/>
            <a:ext cx="4770596" cy="5940326"/>
          </a:xfrm>
        </p:spPr>
        <p:txBody>
          <a:bodyPr/>
          <a:lstStyle>
            <a:lvl1pPr>
              <a:defRPr sz="3700"/>
            </a:lvl1pPr>
            <a:lvl2pPr>
              <a:defRPr sz="31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E0DD5-4116-4F19-9796-896251E5D53A}" type="datetimeFigureOut">
              <a:rPr lang="en-US" smtClean="0"/>
              <a:t>7/23/2009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2330B-B61C-46B7-B23B-436B6307CD0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0069" y="2014836"/>
            <a:ext cx="4772472" cy="839688"/>
          </a:xfrm>
        </p:spPr>
        <p:txBody>
          <a:bodyPr anchor="b"/>
          <a:lstStyle>
            <a:lvl1pPr marL="0" indent="0">
              <a:buNone/>
              <a:defRPr sz="3100" b="1"/>
            </a:lvl1pPr>
            <a:lvl2pPr marL="604900" indent="0">
              <a:buNone/>
              <a:defRPr sz="2700" b="1"/>
            </a:lvl2pPr>
            <a:lvl3pPr marL="1209799" indent="0">
              <a:buNone/>
              <a:defRPr sz="2400" b="1"/>
            </a:lvl3pPr>
            <a:lvl4pPr marL="1814699" indent="0">
              <a:buNone/>
              <a:defRPr sz="2100" b="1"/>
            </a:lvl4pPr>
            <a:lvl5pPr marL="2419598" indent="0">
              <a:buNone/>
              <a:defRPr sz="2100" b="1"/>
            </a:lvl5pPr>
            <a:lvl6pPr marL="3024498" indent="0">
              <a:buNone/>
              <a:defRPr sz="2100" b="1"/>
            </a:lvl6pPr>
            <a:lvl7pPr marL="3629398" indent="0">
              <a:buNone/>
              <a:defRPr sz="2100" b="1"/>
            </a:lvl7pPr>
            <a:lvl8pPr marL="4234297" indent="0">
              <a:buNone/>
              <a:defRPr sz="2100" b="1"/>
            </a:lvl8pPr>
            <a:lvl9pPr marL="483919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0069" y="2854523"/>
            <a:ext cx="4772472" cy="5186066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86937" y="2014836"/>
            <a:ext cx="4774347" cy="839688"/>
          </a:xfrm>
        </p:spPr>
        <p:txBody>
          <a:bodyPr anchor="b"/>
          <a:lstStyle>
            <a:lvl1pPr marL="0" indent="0">
              <a:buNone/>
              <a:defRPr sz="3100" b="1"/>
            </a:lvl1pPr>
            <a:lvl2pPr marL="604900" indent="0">
              <a:buNone/>
              <a:defRPr sz="2700" b="1"/>
            </a:lvl2pPr>
            <a:lvl3pPr marL="1209799" indent="0">
              <a:buNone/>
              <a:defRPr sz="2400" b="1"/>
            </a:lvl3pPr>
            <a:lvl4pPr marL="1814699" indent="0">
              <a:buNone/>
              <a:defRPr sz="2100" b="1"/>
            </a:lvl4pPr>
            <a:lvl5pPr marL="2419598" indent="0">
              <a:buNone/>
              <a:defRPr sz="2100" b="1"/>
            </a:lvl5pPr>
            <a:lvl6pPr marL="3024498" indent="0">
              <a:buNone/>
              <a:defRPr sz="2100" b="1"/>
            </a:lvl6pPr>
            <a:lvl7pPr marL="3629398" indent="0">
              <a:buNone/>
              <a:defRPr sz="2100" b="1"/>
            </a:lvl7pPr>
            <a:lvl8pPr marL="4234297" indent="0">
              <a:buNone/>
              <a:defRPr sz="2100" b="1"/>
            </a:lvl8pPr>
            <a:lvl9pPr marL="483919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86937" y="2854523"/>
            <a:ext cx="4774347" cy="5186066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E0DD5-4116-4F19-9796-896251E5D53A}" type="datetimeFigureOut">
              <a:rPr lang="en-US" smtClean="0"/>
              <a:t>7/23/2009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2330B-B61C-46B7-B23B-436B6307CD0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E0DD5-4116-4F19-9796-896251E5D53A}" type="datetimeFigureOut">
              <a:rPr lang="en-US" smtClean="0"/>
              <a:t>7/23/2009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2330B-B61C-46B7-B23B-436B6307CD0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E0DD5-4116-4F19-9796-896251E5D53A}" type="datetimeFigureOut">
              <a:rPr lang="en-US" smtClean="0"/>
              <a:t>7/23/2009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2330B-B61C-46B7-B23B-436B6307CD0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0069" y="358378"/>
            <a:ext cx="3553570" cy="152519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23029" y="358381"/>
            <a:ext cx="6038255" cy="7682211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1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0069" y="1883572"/>
            <a:ext cx="3553570" cy="6157020"/>
          </a:xfrm>
        </p:spPr>
        <p:txBody>
          <a:bodyPr/>
          <a:lstStyle>
            <a:lvl1pPr marL="0" indent="0">
              <a:buNone/>
              <a:defRPr sz="1800"/>
            </a:lvl1pPr>
            <a:lvl2pPr marL="604900" indent="0">
              <a:buNone/>
              <a:defRPr sz="1600"/>
            </a:lvl2pPr>
            <a:lvl3pPr marL="1209799" indent="0">
              <a:buNone/>
              <a:defRPr sz="1300"/>
            </a:lvl3pPr>
            <a:lvl4pPr marL="1814699" indent="0">
              <a:buNone/>
              <a:defRPr sz="1200"/>
            </a:lvl4pPr>
            <a:lvl5pPr marL="2419598" indent="0">
              <a:buNone/>
              <a:defRPr sz="1200"/>
            </a:lvl5pPr>
            <a:lvl6pPr marL="3024498" indent="0">
              <a:buNone/>
              <a:defRPr sz="1200"/>
            </a:lvl6pPr>
            <a:lvl7pPr marL="3629398" indent="0">
              <a:buNone/>
              <a:defRPr sz="1200"/>
            </a:lvl7pPr>
            <a:lvl8pPr marL="4234297" indent="0">
              <a:buNone/>
              <a:defRPr sz="1200"/>
            </a:lvl8pPr>
            <a:lvl9pPr marL="483919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E0DD5-4116-4F19-9796-896251E5D53A}" type="datetimeFigureOut">
              <a:rPr lang="en-US" smtClean="0"/>
              <a:t>7/23/2009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2330B-B61C-46B7-B23B-436B6307CD0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17141" y="6300787"/>
            <a:ext cx="6480810" cy="743844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117141" y="804267"/>
            <a:ext cx="6480810" cy="5400675"/>
          </a:xfrm>
        </p:spPr>
        <p:txBody>
          <a:bodyPr/>
          <a:lstStyle>
            <a:lvl1pPr marL="0" indent="0">
              <a:buNone/>
              <a:defRPr sz="4300"/>
            </a:lvl1pPr>
            <a:lvl2pPr marL="604900" indent="0">
              <a:buNone/>
              <a:defRPr sz="3700"/>
            </a:lvl2pPr>
            <a:lvl3pPr marL="1209799" indent="0">
              <a:buNone/>
              <a:defRPr sz="3100"/>
            </a:lvl3pPr>
            <a:lvl4pPr marL="1814699" indent="0">
              <a:buNone/>
              <a:defRPr sz="2700"/>
            </a:lvl4pPr>
            <a:lvl5pPr marL="2419598" indent="0">
              <a:buNone/>
              <a:defRPr sz="2700"/>
            </a:lvl5pPr>
            <a:lvl6pPr marL="3024498" indent="0">
              <a:buNone/>
              <a:defRPr sz="2700"/>
            </a:lvl6pPr>
            <a:lvl7pPr marL="3629398" indent="0">
              <a:buNone/>
              <a:defRPr sz="2700"/>
            </a:lvl7pPr>
            <a:lvl8pPr marL="4234297" indent="0">
              <a:buNone/>
              <a:defRPr sz="2700"/>
            </a:lvl8pPr>
            <a:lvl9pPr marL="4839197" indent="0">
              <a:buNone/>
              <a:defRPr sz="27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17141" y="7044631"/>
            <a:ext cx="6480810" cy="1056381"/>
          </a:xfrm>
        </p:spPr>
        <p:txBody>
          <a:bodyPr/>
          <a:lstStyle>
            <a:lvl1pPr marL="0" indent="0">
              <a:buNone/>
              <a:defRPr sz="1800"/>
            </a:lvl1pPr>
            <a:lvl2pPr marL="604900" indent="0">
              <a:buNone/>
              <a:defRPr sz="1600"/>
            </a:lvl2pPr>
            <a:lvl3pPr marL="1209799" indent="0">
              <a:buNone/>
              <a:defRPr sz="1300"/>
            </a:lvl3pPr>
            <a:lvl4pPr marL="1814699" indent="0">
              <a:buNone/>
              <a:defRPr sz="1200"/>
            </a:lvl4pPr>
            <a:lvl5pPr marL="2419598" indent="0">
              <a:buNone/>
              <a:defRPr sz="1200"/>
            </a:lvl5pPr>
            <a:lvl6pPr marL="3024498" indent="0">
              <a:buNone/>
              <a:defRPr sz="1200"/>
            </a:lvl6pPr>
            <a:lvl7pPr marL="3629398" indent="0">
              <a:buNone/>
              <a:defRPr sz="1200"/>
            </a:lvl7pPr>
            <a:lvl8pPr marL="4234297" indent="0">
              <a:buNone/>
              <a:defRPr sz="1200"/>
            </a:lvl8pPr>
            <a:lvl9pPr marL="483919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E0DD5-4116-4F19-9796-896251E5D53A}" type="datetimeFigureOut">
              <a:rPr lang="en-US" smtClean="0"/>
              <a:t>7/23/2009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2330B-B61C-46B7-B23B-436B6307CD0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0069" y="360462"/>
            <a:ext cx="9721216" cy="1500188"/>
          </a:xfrm>
          <a:prstGeom prst="rect">
            <a:avLst/>
          </a:prstGeom>
        </p:spPr>
        <p:txBody>
          <a:bodyPr vert="horz" lIns="120980" tIns="60490" rIns="120980" bIns="6049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0069" y="2100266"/>
            <a:ext cx="9721216" cy="5940326"/>
          </a:xfrm>
          <a:prstGeom prst="rect">
            <a:avLst/>
          </a:prstGeom>
        </p:spPr>
        <p:txBody>
          <a:bodyPr vert="horz" lIns="120980" tIns="60490" rIns="120980" bIns="6049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069" y="8342712"/>
            <a:ext cx="2520316" cy="479227"/>
          </a:xfrm>
          <a:prstGeom prst="rect">
            <a:avLst/>
          </a:prstGeom>
        </p:spPr>
        <p:txBody>
          <a:bodyPr vert="horz" lIns="120980" tIns="60490" rIns="120980" bIns="6049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9E0DD5-4116-4F19-9796-896251E5D53A}" type="datetimeFigureOut">
              <a:rPr lang="en-US" smtClean="0"/>
              <a:t>7/23/2009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90462" y="8342712"/>
            <a:ext cx="3420428" cy="479227"/>
          </a:xfrm>
          <a:prstGeom prst="rect">
            <a:avLst/>
          </a:prstGeom>
        </p:spPr>
        <p:txBody>
          <a:bodyPr vert="horz" lIns="120980" tIns="60490" rIns="120980" bIns="6049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40969" y="8342712"/>
            <a:ext cx="2520316" cy="479227"/>
          </a:xfrm>
          <a:prstGeom prst="rect">
            <a:avLst/>
          </a:prstGeom>
        </p:spPr>
        <p:txBody>
          <a:bodyPr vert="horz" lIns="120980" tIns="60490" rIns="120980" bIns="6049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02330B-B61C-46B7-B23B-436B6307CD06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09799" rtl="0" eaLnBrk="1" latinLnBrk="0" hangingPunct="1">
        <a:spcBef>
          <a:spcPct val="0"/>
        </a:spcBef>
        <a:buNone/>
        <a:defRPr sz="5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3675" indent="-453675" algn="l" defTabSz="1209799" rtl="0" eaLnBrk="1" latinLnBrk="0" hangingPunct="1">
        <a:spcBef>
          <a:spcPct val="20000"/>
        </a:spcBef>
        <a:buFont typeface="Arial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82962" indent="-378063" algn="l" defTabSz="1209799" rtl="0" eaLnBrk="1" latinLnBrk="0" hangingPunct="1">
        <a:spcBef>
          <a:spcPct val="20000"/>
        </a:spcBef>
        <a:buFont typeface="Arial" pitchFamily="34" charset="0"/>
        <a:buChar char="–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12250" indent="-302449" algn="l" defTabSz="1209799" rtl="0" eaLnBrk="1" latinLnBrk="0" hangingPunct="1">
        <a:spcBef>
          <a:spcPct val="20000"/>
        </a:spcBef>
        <a:buFont typeface="Arial" pitchFamily="34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3pPr>
      <a:lvl4pPr marL="2117148" indent="-302449" algn="l" defTabSz="1209799" rtl="0" eaLnBrk="1" latinLnBrk="0" hangingPunct="1">
        <a:spcBef>
          <a:spcPct val="20000"/>
        </a:spcBef>
        <a:buFont typeface="Arial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22049" indent="-302449" algn="l" defTabSz="1209799" rtl="0" eaLnBrk="1" latinLnBrk="0" hangingPunct="1">
        <a:spcBef>
          <a:spcPct val="20000"/>
        </a:spcBef>
        <a:buFont typeface="Arial" pitchFamily="34" charset="0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26947" indent="-302449" algn="l" defTabSz="1209799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31848" indent="-302449" algn="l" defTabSz="1209799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36748" indent="-302449" algn="l" defTabSz="1209799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41647" indent="-302449" algn="l" defTabSz="1209799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0979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4900" algn="l" defTabSz="120979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09799" algn="l" defTabSz="120979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14699" algn="l" defTabSz="120979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19598" algn="l" defTabSz="120979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24498" algn="l" defTabSz="120979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29398" algn="l" defTabSz="120979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34297" algn="l" defTabSz="120979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39197" algn="l" defTabSz="120979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Annual Meeting	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Fancy Fashions</a:t>
            </a:r>
            <a:endParaRPr lang="en-A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Welcome and introductions</a:t>
            </a:r>
          </a:p>
          <a:p>
            <a:r>
              <a:rPr lang="en-US" dirty="0" smtClean="0"/>
              <a:t>Highlights of the past year</a:t>
            </a:r>
          </a:p>
          <a:p>
            <a:r>
              <a:rPr lang="en-US" dirty="0" smtClean="0"/>
              <a:t>Revenue and Profit</a:t>
            </a:r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Highlights of Past Year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Increased profits by 20%</a:t>
            </a:r>
          </a:p>
          <a:p>
            <a:endParaRPr lang="en-US" dirty="0" smtClean="0"/>
          </a:p>
          <a:p>
            <a:r>
              <a:rPr lang="en-US" dirty="0" smtClean="0"/>
              <a:t>Expanded into Canada and Mexico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Added 3 new product lines</a:t>
            </a:r>
          </a:p>
          <a:p>
            <a:endParaRPr lang="en-US" dirty="0" smtClean="0"/>
          </a:p>
          <a:p>
            <a:r>
              <a:rPr lang="en-US" dirty="0" smtClean="0"/>
              <a:t>Staff retention at all time high</a:t>
            </a:r>
            <a:endParaRPr lang="en-A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Revenue and Profit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Projected revenue</a:t>
            </a:r>
          </a:p>
          <a:p>
            <a:r>
              <a:rPr lang="en-US" dirty="0" smtClean="0"/>
              <a:t>Actual revenue</a:t>
            </a:r>
          </a:p>
          <a:p>
            <a:r>
              <a:rPr lang="en-US" dirty="0" smtClean="0"/>
              <a:t>Profit margin</a:t>
            </a:r>
          </a:p>
          <a:p>
            <a:r>
              <a:rPr lang="en-US" dirty="0" smtClean="0"/>
              <a:t>Gross Margin</a:t>
            </a:r>
          </a:p>
          <a:p>
            <a:r>
              <a:rPr lang="en-US" dirty="0" smtClean="0"/>
              <a:t>Rest of market - how we compare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60</Words>
  <Application>Microsoft Office PowerPoint</Application>
  <PresentationFormat>Custom</PresentationFormat>
  <Paragraphs>22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Annual Meeting </vt:lpstr>
      <vt:lpstr>Agenda</vt:lpstr>
      <vt:lpstr>Highlights of Past Year</vt:lpstr>
      <vt:lpstr>Revenue and Profit</vt:lpstr>
    </vt:vector>
  </TitlesOfParts>
  <Company>CTS Training Pty Ltd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Annual Meeting </dc:title>
  <dc:creator>LetitiaB</dc:creator>
  <cp:lastModifiedBy>LetitiaB</cp:lastModifiedBy>
  <cp:revision>2</cp:revision>
  <dcterms:created xsi:type="dcterms:W3CDTF">2009-07-23T01:20:47Z</dcterms:created>
  <dcterms:modified xsi:type="dcterms:W3CDTF">2009-07-23T02:10:18Z</dcterms:modified>
</cp:coreProperties>
</file>