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9E438-0F1F-4E3B-BD16-E0C666D6E9E3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9DFAA-C909-4140-B1FC-983806A0D28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9DFAA-C909-4140-B1FC-983806A0D289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2A9F2-7A6B-4519-807A-F237A358EF05}" type="datetimeFigureOut">
              <a:rPr lang="en-US" smtClean="0"/>
              <a:pPr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F2366-FA5E-43BF-A17E-B33AB737113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Experimenting with Backgrounds</a:t>
            </a:r>
            <a:endParaRPr lang="en-A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Background Style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Solid Fill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Gradient Fill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Texture Fill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Picture Fill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88</TotalTime>
  <Words>14</Words>
  <Application>Microsoft Office PowerPoint</Application>
  <PresentationFormat>On-screen Show (4:3)</PresentationFormat>
  <Paragraphs>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Experimenting with Backgrounds</vt:lpstr>
      <vt:lpstr>Background Style</vt:lpstr>
      <vt:lpstr>Solid Fill</vt:lpstr>
      <vt:lpstr>Gradient Fill</vt:lpstr>
      <vt:lpstr>Texture Fill</vt:lpstr>
      <vt:lpstr>Picture Fill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Experimenting with Backgrounds</dc:title>
  <dc:creator>LetitiaB</dc:creator>
  <cp:lastModifiedBy>LetitiaB</cp:lastModifiedBy>
  <cp:revision>9</cp:revision>
  <dcterms:created xsi:type="dcterms:W3CDTF">2009-07-22T06:55:43Z</dcterms:created>
  <dcterms:modified xsi:type="dcterms:W3CDTF">2009-07-22T23:57:12Z</dcterms:modified>
</cp:coreProperties>
</file>