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32F1-A0EC-4FB0-8C33-5C5C3DD7B832}" type="datetimeFigureOut">
              <a:rPr lang="en-US" smtClean="0"/>
              <a:t>8/6/2009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6D59C-D459-45AA-9F2D-399243D83EF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32F1-A0EC-4FB0-8C33-5C5C3DD7B832}" type="datetimeFigureOut">
              <a:rPr lang="en-US" smtClean="0"/>
              <a:t>8/6/2009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6D59C-D459-45AA-9F2D-399243D83EF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32F1-A0EC-4FB0-8C33-5C5C3DD7B832}" type="datetimeFigureOut">
              <a:rPr lang="en-US" smtClean="0"/>
              <a:t>8/6/2009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6D59C-D459-45AA-9F2D-399243D83EF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32F1-A0EC-4FB0-8C33-5C5C3DD7B832}" type="datetimeFigureOut">
              <a:rPr lang="en-US" smtClean="0"/>
              <a:t>8/6/2009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6D59C-D459-45AA-9F2D-399243D83EF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32F1-A0EC-4FB0-8C33-5C5C3DD7B832}" type="datetimeFigureOut">
              <a:rPr lang="en-US" smtClean="0"/>
              <a:t>8/6/2009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6D59C-D459-45AA-9F2D-399243D83EF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32F1-A0EC-4FB0-8C33-5C5C3DD7B832}" type="datetimeFigureOut">
              <a:rPr lang="en-US" smtClean="0"/>
              <a:t>8/6/2009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6D59C-D459-45AA-9F2D-399243D83EF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32F1-A0EC-4FB0-8C33-5C5C3DD7B832}" type="datetimeFigureOut">
              <a:rPr lang="en-US" smtClean="0"/>
              <a:t>8/6/2009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6D59C-D459-45AA-9F2D-399243D83EF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32F1-A0EC-4FB0-8C33-5C5C3DD7B832}" type="datetimeFigureOut">
              <a:rPr lang="en-US" smtClean="0"/>
              <a:t>8/6/2009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6D59C-D459-45AA-9F2D-399243D83EF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32F1-A0EC-4FB0-8C33-5C5C3DD7B832}" type="datetimeFigureOut">
              <a:rPr lang="en-US" smtClean="0"/>
              <a:t>8/6/2009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6D59C-D459-45AA-9F2D-399243D83EF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32F1-A0EC-4FB0-8C33-5C5C3DD7B832}" type="datetimeFigureOut">
              <a:rPr lang="en-US" smtClean="0"/>
              <a:t>8/6/2009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6D59C-D459-45AA-9F2D-399243D83EF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32F1-A0EC-4FB0-8C33-5C5C3DD7B832}" type="datetimeFigureOut">
              <a:rPr lang="en-US" smtClean="0"/>
              <a:t>8/6/2009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6D59C-D459-45AA-9F2D-399243D83EF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032F1-A0EC-4FB0-8C33-5C5C3DD7B832}" type="datetimeFigureOut">
              <a:rPr lang="en-US" smtClean="0"/>
              <a:t>8/6/2009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6D59C-D459-45AA-9F2D-399243D83EF5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MASTER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the Slide Master: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the View Ribbon Tab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to use the Slide Master: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Keeps your presentation consistent</a:t>
            </a:r>
          </a:p>
          <a:p>
            <a:r>
              <a:rPr lang="en-US" dirty="0" smtClean="0"/>
              <a:t>Saves you time!</a:t>
            </a:r>
          </a:p>
          <a:p>
            <a:endParaRPr lang="en-AU" dirty="0"/>
          </a:p>
        </p:txBody>
      </p:sp>
      <p:pic>
        <p:nvPicPr>
          <p:cNvPr id="1026" name="Picture 2" descr="C:\WINDOWS\Temporary Internet Files\Content.IE5\I9GJMDK1\MPj04101850000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520662"/>
            <a:ext cx="4038600" cy="2685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27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MASTER</vt:lpstr>
      <vt:lpstr>Access the Slide Master:</vt:lpstr>
      <vt:lpstr>Reasons to use the Slide Master:</vt:lpstr>
    </vt:vector>
  </TitlesOfParts>
  <Company>CTS Training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MASTER</dc:title>
  <dc:creator>LetitiaB</dc:creator>
  <cp:lastModifiedBy>LetitiaB</cp:lastModifiedBy>
  <cp:revision>3</cp:revision>
  <dcterms:created xsi:type="dcterms:W3CDTF">2009-08-06T02:41:48Z</dcterms:created>
  <dcterms:modified xsi:type="dcterms:W3CDTF">2009-08-06T02:59:34Z</dcterms:modified>
</cp:coreProperties>
</file>