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7010400" cy="9296400"/>
  <p:defaultTextStyle>
    <a:defPPr>
      <a:defRPr lang="en-AU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SzPct val="70000"/>
      <a:buFont typeface="Wingdings" pitchFamily="2" charset="2"/>
      <a:buChar char="l"/>
      <a:defRPr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3611"/>
    <a:srgbClr val="A44114"/>
    <a:srgbClr val="F3B99F"/>
    <a:srgbClr val="B94917"/>
    <a:srgbClr val="FF6600"/>
    <a:srgbClr val="000066"/>
    <a:srgbClr val="00002C"/>
    <a:srgbClr val="C4E7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97155" autoAdjust="0"/>
  </p:normalViewPr>
  <p:slideViewPr>
    <p:cSldViewPr>
      <p:cViewPr varScale="1">
        <p:scale>
          <a:sx n="106" d="100"/>
          <a:sy n="106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5A4F45EB-38C6-4656-BD73-C89725179412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A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8EEA9436-A546-45C3-A517-02AF57C758B0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51F69B-C968-4442-8395-716774D690FD}" type="slidenum">
              <a:rPr lang="en-AU"/>
              <a:pPr/>
              <a:t>1</a:t>
            </a:fld>
            <a:endParaRPr lang="en-A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260B4-D5BE-450F-BBC9-A2931ED017D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21BC-9FAB-42A8-89AE-0B844EE5F23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BAF22-9F56-4813-A77F-305DE0A20B7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853F-233E-44B7-8A9D-30731DBB6E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DCD40-E41C-4776-8DA2-0AB9A118A1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50F2D-EC2D-422D-85BB-D4E0CD106FE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FF65D-57E6-48C5-90C8-1A325CB32D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AEDF-D364-43D9-9492-454F752AC70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F04C-E0A8-4F24-B9A6-6B935DBB471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6A370-7022-42B5-A339-11DF2D32040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CE32-A80C-4949-8C2D-FE75CFEABAF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76B9-6CBE-4E45-9F21-06F0013716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143000" y="1273175"/>
            <a:ext cx="5867400" cy="1470025"/>
          </a:xfrm>
        </p:spPr>
        <p:txBody>
          <a:bodyPr/>
          <a:lstStyle/>
          <a:p>
            <a:pPr algn="l"/>
            <a:r>
              <a:rPr lang="en-AU" sz="3800" dirty="0">
                <a:solidFill>
                  <a:schemeClr val="tx1"/>
                </a:solidFill>
              </a:rPr>
              <a:t>Sales Training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95600"/>
            <a:ext cx="6324600" cy="990600"/>
          </a:xfrm>
        </p:spPr>
        <p:txBody>
          <a:bodyPr/>
          <a:lstStyle/>
          <a:p>
            <a:r>
              <a:rPr lang="en-AU" b="1" dirty="0"/>
              <a:t>Presented by </a:t>
            </a:r>
            <a:r>
              <a:rPr lang="en-AU" b="1" dirty="0" smtClean="0"/>
              <a:t>Jessica Simpson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Company overview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Job responsibilities</a:t>
            </a:r>
          </a:p>
          <a:p>
            <a:r>
              <a:rPr lang="en-AU"/>
              <a:t>Company message</a:t>
            </a:r>
          </a:p>
          <a:p>
            <a:r>
              <a:rPr lang="en-AU"/>
              <a:t>Competitors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Job responsibilities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Understand your products and services.</a:t>
            </a:r>
          </a:p>
          <a:p>
            <a:r>
              <a:rPr lang="en-AU"/>
              <a:t>Drive sales of your products and services.</a:t>
            </a:r>
          </a:p>
          <a:p>
            <a:r>
              <a:rPr lang="en-AU"/>
              <a:t>Achieve and then exceed your assigned </a:t>
            </a:r>
            <a:br>
              <a:rPr lang="en-AU"/>
            </a:br>
            <a:r>
              <a:rPr lang="en-AU"/>
              <a:t>sales quota.</a:t>
            </a:r>
          </a:p>
          <a:p>
            <a:r>
              <a:rPr lang="en-AU"/>
              <a:t>Represent the company to the marketplace </a:t>
            </a:r>
            <a:br>
              <a:rPr lang="en-AU"/>
            </a:br>
            <a:r>
              <a:rPr lang="en-AU"/>
              <a:t>in a professional manner.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Company message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Who are we?</a:t>
            </a:r>
          </a:p>
          <a:p>
            <a:pPr lvl="1"/>
            <a:r>
              <a:rPr lang="en-AU"/>
              <a:t>Our market space and our profile</a:t>
            </a:r>
          </a:p>
          <a:p>
            <a:r>
              <a:rPr lang="en-AU"/>
              <a:t>What are our core values?</a:t>
            </a:r>
          </a:p>
          <a:p>
            <a:pPr lvl="1"/>
            <a:r>
              <a:rPr lang="en-AU"/>
              <a:t>Our mission statement</a:t>
            </a:r>
          </a:p>
          <a:p>
            <a:r>
              <a:rPr lang="en-AU"/>
              <a:t>What do we do?</a:t>
            </a:r>
          </a:p>
          <a:p>
            <a:pPr lvl="1"/>
            <a:r>
              <a:rPr lang="en-AU"/>
              <a:t>Our products and services</a:t>
            </a:r>
          </a:p>
          <a:p>
            <a:r>
              <a:rPr lang="en-AU"/>
              <a:t>What do we bring to the table?</a:t>
            </a:r>
          </a:p>
          <a:p>
            <a:pPr lvl="1"/>
            <a:r>
              <a:rPr lang="en-AU"/>
              <a:t>Our value proposition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Competitors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Who are our competitors?</a:t>
            </a:r>
          </a:p>
          <a:p>
            <a:r>
              <a:rPr lang="en-AU"/>
              <a:t>What do they do?</a:t>
            </a:r>
          </a:p>
          <a:p>
            <a:r>
              <a:rPr lang="en-AU"/>
              <a:t>What do they bring to the table?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Sales process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Prospecting and lead generation</a:t>
            </a:r>
          </a:p>
          <a:p>
            <a:r>
              <a:rPr lang="en-AU"/>
              <a:t>Planning sales calls</a:t>
            </a:r>
          </a:p>
          <a:p>
            <a:r>
              <a:rPr lang="en-AU"/>
              <a:t>Meetings</a:t>
            </a:r>
          </a:p>
          <a:p>
            <a:r>
              <a:rPr lang="en-AU"/>
              <a:t>Postcall follow-up</a:t>
            </a:r>
          </a:p>
          <a:p>
            <a:r>
              <a:rPr lang="en-AU"/>
              <a:t>Documentation</a:t>
            </a:r>
          </a:p>
          <a:p>
            <a:r>
              <a:rPr lang="en-AU"/>
              <a:t>Presentation</a:t>
            </a:r>
          </a:p>
          <a:p>
            <a:r>
              <a:rPr lang="en-AU"/>
              <a:t>Sign-off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Prospecting and lead generation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Identify current customer base.</a:t>
            </a:r>
          </a:p>
          <a:p>
            <a:r>
              <a:rPr lang="en-AU"/>
              <a:t>Identify and rank prospects.</a:t>
            </a:r>
          </a:p>
          <a:p>
            <a:r>
              <a:rPr lang="en-AU"/>
              <a:t>Schedule sales calls.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Planning sales calls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/>
              <a:t>Research prospect company.</a:t>
            </a:r>
          </a:p>
          <a:p>
            <a:r>
              <a:rPr lang="en-AU"/>
              <a:t>Identify audience.</a:t>
            </a:r>
          </a:p>
          <a:p>
            <a:r>
              <a:rPr lang="en-AU"/>
              <a:t>Define presales support (for example, engineers).</a:t>
            </a:r>
          </a:p>
          <a:p>
            <a:r>
              <a:rPr lang="en-AU"/>
              <a:t>Plan meeting agenda.</a:t>
            </a:r>
          </a:p>
          <a:p>
            <a:r>
              <a:rPr lang="en-AU"/>
              <a:t>Call and confirm meeting ahead of time.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Meetings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/>
              <a:t>Make introductions.</a:t>
            </a:r>
          </a:p>
          <a:p>
            <a:r>
              <a:rPr lang="en-AU"/>
              <a:t>Define and then confirm prospect’s objectives.</a:t>
            </a:r>
          </a:p>
          <a:p>
            <a:r>
              <a:rPr lang="en-AU"/>
              <a:t>Define your objectives.</a:t>
            </a:r>
          </a:p>
          <a:p>
            <a:r>
              <a:rPr lang="en-AU"/>
              <a:t>Review business need.</a:t>
            </a:r>
          </a:p>
          <a:p>
            <a:r>
              <a:rPr lang="en-AU"/>
              <a:t>Identify contributing factors.</a:t>
            </a:r>
          </a:p>
          <a:p>
            <a:r>
              <a:rPr lang="en-AU"/>
              <a:t>Present possible solutions.</a:t>
            </a:r>
          </a:p>
          <a:p>
            <a:r>
              <a:rPr lang="en-AU"/>
              <a:t>Reach consensus </a:t>
            </a:r>
            <a:br>
              <a:rPr lang="en-AU"/>
            </a:br>
            <a:r>
              <a:rPr lang="en-AU"/>
              <a:t>(fit, no fit, investigate further).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189</Words>
  <Application>Microsoft Office PowerPoint</Application>
  <PresentationFormat>On-screen Show (4:3)</PresentationFormat>
  <Paragraphs>51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Sales Training</vt:lpstr>
      <vt:lpstr>Company overview</vt:lpstr>
      <vt:lpstr>Job responsibilities</vt:lpstr>
      <vt:lpstr>Company message</vt:lpstr>
      <vt:lpstr>Competitors</vt:lpstr>
      <vt:lpstr>Sales process</vt:lpstr>
      <vt:lpstr>Prospecting and lead generation</vt:lpstr>
      <vt:lpstr>Planning sales calls</vt:lpstr>
      <vt:lpstr>Meetings</vt:lpstr>
    </vt:vector>
  </TitlesOfParts>
  <Manager/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Training</dc:title>
  <dc:subject/>
  <dc:creator>LetitiaB</dc:creator>
  <cp:keywords/>
  <dc:description/>
  <cp:lastModifiedBy>LetitiaB</cp:lastModifiedBy>
  <cp:revision>4</cp:revision>
  <dcterms:created xsi:type="dcterms:W3CDTF">2009-09-14T04:42:43Z</dcterms:created>
  <dcterms:modified xsi:type="dcterms:W3CDTF">2010-02-17T06:11:21Z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TC012137211033</vt:lpwstr>
  </property>
</Properties>
</file>