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1981200"/>
            <a:ext cx="63246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AU" smtClean="0"/>
              <a:t>Click to edit Master subtitle style</a:t>
            </a:r>
            <a:endParaRPr lang="en-AU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5FB67-FA82-4377-A950-908725B0BDB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02BC0-3636-43FB-ACE5-53594A7D6CE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20B68-1955-4F4A-9414-C9403D93937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DA554-7877-428C-B33B-B117289808F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3C2E5-2F9D-4AB3-9EF1-A61DF220E9D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97901-967D-47CA-AAB1-E11A855C41C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8E592-9FE7-45AA-B1C5-D82D8964B95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5CF1A-D3A1-44A0-956B-D882AC90EAC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48F87-B738-4BD2-BC66-757FD1B870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7B4CC-325D-45D6-BBF7-49DDB24EB54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009A6-3B31-4996-986D-01CB59DE91C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A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4F6395E5-4CE1-4ABB-A1C3-B94DEEADA651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A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3DD44585-80D5-4D4E-975A-32E47877E3F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A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A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A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F148CA93-5167-4F28-A0D5-6EE8C9E6B322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Staff Sales Day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Quarter Four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Engage one another in team spirit</a:t>
            </a:r>
          </a:p>
          <a:p>
            <a:r>
              <a:rPr lang="en-US" dirty="0"/>
              <a:t>Re-sell to already existing clients</a:t>
            </a:r>
          </a:p>
          <a:p>
            <a:r>
              <a:rPr lang="en-US" dirty="0"/>
              <a:t>Market to prospective clients</a:t>
            </a:r>
          </a:p>
          <a:p>
            <a:r>
              <a:rPr lang="en-US" dirty="0"/>
              <a:t>Have a bit of fun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expected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algn="ctr">
              <a:buNone/>
            </a:pPr>
            <a:r>
              <a:rPr lang="en-US" dirty="0"/>
              <a:t>Management</a:t>
            </a:r>
          </a:p>
          <a:p>
            <a:pPr algn="ctr">
              <a:buNone/>
            </a:pPr>
            <a:r>
              <a:rPr lang="en-US" dirty="0"/>
              <a:t>Team Members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strands design template">
  <a:themeElements>
    <a:clrScheme name="Office Theme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strands design template</Template>
  <TotalTime>31</TotalTime>
  <Words>32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Blue strands design template</vt:lpstr>
      <vt:lpstr>1_Custom Design</vt:lpstr>
      <vt:lpstr>Staff Sales Day</vt:lpstr>
      <vt:lpstr>Purpose</vt:lpstr>
      <vt:lpstr>Who is expected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Sales Day</dc:title>
  <dc:creator>LetitiaB</dc:creator>
  <cp:lastModifiedBy>LetitiaB</cp:lastModifiedBy>
  <cp:revision>12</cp:revision>
  <dcterms:created xsi:type="dcterms:W3CDTF">2009-09-17T02:07:57Z</dcterms:created>
  <dcterms:modified xsi:type="dcterms:W3CDTF">2010-02-17T06:51:45Z</dcterms:modified>
</cp:coreProperties>
</file>