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B4D65-BC40-48F2-AC06-35B54DFFA33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90A9-1567-491B-973A-83923A3C562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B4D65-BC40-48F2-AC06-35B54DFFA33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90A9-1567-491B-973A-83923A3C562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B4D65-BC40-48F2-AC06-35B54DFFA33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90A9-1567-491B-973A-83923A3C562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B4D65-BC40-48F2-AC06-35B54DFFA33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90A9-1567-491B-973A-83923A3C562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B4D65-BC40-48F2-AC06-35B54DFFA33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90A9-1567-491B-973A-83923A3C562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B4D65-BC40-48F2-AC06-35B54DFFA33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90A9-1567-491B-973A-83923A3C562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B4D65-BC40-48F2-AC06-35B54DFFA33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90A9-1567-491B-973A-83923A3C562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B4D65-BC40-48F2-AC06-35B54DFFA33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8390A9-1567-491B-973A-83923A3C562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B4D65-BC40-48F2-AC06-35B54DFFA33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90A9-1567-491B-973A-83923A3C562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B4D65-BC40-48F2-AC06-35B54DFFA33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18390A9-1567-491B-973A-83923A3C562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8BB4D65-BC40-48F2-AC06-35B54DFFA33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390A9-1567-491B-973A-83923A3C562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8BB4D65-BC40-48F2-AC06-35B54DFFA33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18390A9-1567-491B-973A-83923A3C562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WESTSIDE Stationery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OUR PRODUCTS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Stationery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Pens, folders, staplers, paper clips etc.  </a:t>
            </a:r>
            <a:endParaRPr lang="en-AU" dirty="0"/>
          </a:p>
        </p:txBody>
      </p:sp>
      <p:pic>
        <p:nvPicPr>
          <p:cNvPr id="1028" name="Picture 4" descr="C:\WINDOWS\Temporary Internet Files\Content.IE5\OHENSDYB\MPj03867770000[1].jpg"/>
          <p:cNvPicPr>
            <a:picLocks noChangeAspect="1" noChangeArrowheads="1"/>
          </p:cNvPicPr>
          <p:nvPr/>
        </p:nvPicPr>
        <p:blipFill>
          <a:blip r:embed="rId2" cstate="email">
            <a:grayscl/>
          </a:blip>
          <a:srcRect/>
          <a:stretch>
            <a:fillRect/>
          </a:stretch>
        </p:blipFill>
        <p:spPr bwMode="auto">
          <a:xfrm>
            <a:off x="1000100" y="2285993"/>
            <a:ext cx="2357454" cy="1681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 Products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Paper, envelopes, labels, notebooks etc.</a:t>
            </a:r>
            <a:endParaRPr lang="en-AU" dirty="0"/>
          </a:p>
        </p:txBody>
      </p:sp>
      <p:pic>
        <p:nvPicPr>
          <p:cNvPr id="2050" name="Picture 2" descr="C:\WINDOWS\Temporary Internet Files\Content.IE5\8VRFE09X\MPj04224580000[1].jpg"/>
          <p:cNvPicPr>
            <a:picLocks noChangeAspect="1" noChangeArrowheads="1"/>
          </p:cNvPicPr>
          <p:nvPr/>
        </p:nvPicPr>
        <p:blipFill>
          <a:blip r:embed="rId2" cstate="email">
            <a:grayscl/>
          </a:blip>
          <a:srcRect/>
          <a:stretch>
            <a:fillRect/>
          </a:stretch>
        </p:blipFill>
        <p:spPr bwMode="auto">
          <a:xfrm>
            <a:off x="928662" y="2285992"/>
            <a:ext cx="2008059" cy="2529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Janitorial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Cleaning products, bathroom stock etc.</a:t>
            </a:r>
            <a:endParaRPr lang="en-AU" dirty="0"/>
          </a:p>
        </p:txBody>
      </p:sp>
      <p:pic>
        <p:nvPicPr>
          <p:cNvPr id="3076" name="Picture 4" descr="C:\WINDOWS\Temporary Internet Files\Content.IE5\FG40JTH4\MPj03855020000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2285992"/>
            <a:ext cx="2183946" cy="30575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Amenities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Coffee and tea room stock, portion controlled meeting snacks etc.</a:t>
            </a:r>
            <a:endParaRPr lang="en-AU" dirty="0"/>
          </a:p>
        </p:txBody>
      </p:sp>
      <p:pic>
        <p:nvPicPr>
          <p:cNvPr id="4098" name="Picture 2" descr="C:\WINDOWS\Temporary Internet Files\Content.IE5\OHENSDYB\MPj04036940000[1].jpg"/>
          <p:cNvPicPr>
            <a:picLocks noChangeAspect="1" noChangeArrowheads="1"/>
          </p:cNvPicPr>
          <p:nvPr/>
        </p:nvPicPr>
        <p:blipFill>
          <a:blip r:embed="rId2" cstate="email">
            <a:grayscl/>
          </a:blip>
          <a:srcRect/>
          <a:stretch>
            <a:fillRect/>
          </a:stretch>
        </p:blipFill>
        <p:spPr bwMode="auto">
          <a:xfrm>
            <a:off x="1000100" y="2714620"/>
            <a:ext cx="1928826" cy="24116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</TotalTime>
  <Words>48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WESTSIDE Stationery</vt:lpstr>
      <vt:lpstr>General Stationery</vt:lpstr>
      <vt:lpstr>Paper Products</vt:lpstr>
      <vt:lpstr>Janitorial</vt:lpstr>
      <vt:lpstr>Amenities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Stationery</dc:title>
  <dc:creator>LetitiaB</dc:creator>
  <cp:lastModifiedBy>LetitiaB</cp:lastModifiedBy>
  <cp:revision>4</cp:revision>
  <dcterms:created xsi:type="dcterms:W3CDTF">2009-09-28T06:04:59Z</dcterms:created>
  <dcterms:modified xsi:type="dcterms:W3CDTF">2010-02-17T06:30:34Z</dcterms:modified>
</cp:coreProperties>
</file>