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0"/>
            <a:ext cx="825500" cy="6858000"/>
          </a:xfrm>
          <a:prstGeom prst="rect">
            <a:avLst/>
          </a:prstGeom>
          <a:solidFill>
            <a:schemeClr val="tx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0" y="3543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90600" y="990600"/>
            <a:ext cx="7467600" cy="2286000"/>
          </a:xfrm>
        </p:spPr>
        <p:txBody>
          <a:bodyPr>
            <a:spAutoFit/>
          </a:bodyPr>
          <a:lstStyle>
            <a:lvl1pPr>
              <a:defRPr sz="7200">
                <a:solidFill>
                  <a:srgbClr val="CC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>
                <a:solidFill>
                  <a:srgbClr val="CCEC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248400"/>
            <a:ext cx="1752600" cy="457200"/>
          </a:xfrm>
        </p:spPr>
        <p:txBody>
          <a:bodyPr/>
          <a:lstStyle>
            <a:lvl1pPr>
              <a:defRPr smtClean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9A42932E-89B1-4679-B9D1-68055C01D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990E8-6343-469F-B7BC-6A34C9025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FF399-F7E9-4D1A-9CCF-E566BFDD1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3254A-C8CA-46F1-902A-0D70AF60B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3F6B4-423D-4C03-A200-7CC6C2EFC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7526-54FA-448A-8AC9-3078ACD29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4CC7B-3005-49EA-9BC4-FA2DFFAF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0DA86-C040-4118-9039-42E3F68D5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07ACA-099F-4CD2-8929-E798D42E9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B4EEA-1569-4720-ADA5-4CA5FAE9B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531AC-167D-4EF4-95CE-E7DA5AB7C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kumimoji="0"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kumimoji="0"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kumimoji="0" sz="1400" smtClean="0"/>
            </a:lvl1pPr>
          </a:lstStyle>
          <a:p>
            <a:pPr>
              <a:defRPr/>
            </a:pPr>
            <a:fld id="{CDBE523C-427C-49D9-AADA-9CBBED4A4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US" sz="6600" b="1" smtClean="0">
                <a:latin typeface="Arial" charset="0"/>
              </a:rPr>
              <a:t>Getting the Most from your PC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lIns="90488" tIns="44450" rIns="90488" bIns="44450"/>
          <a:lstStyle/>
          <a:p>
            <a:pPr marL="342900" indent="-342900" eaLnBrk="1" hangingPunct="1">
              <a:defRPr/>
            </a:pPr>
            <a:r>
              <a:rPr lang="en-US" smtClean="0"/>
              <a:t>presented by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429000" y="5030788"/>
            <a:ext cx="230505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pPr algn="ctr" eaLnBrk="0" hangingPunct="0"/>
            <a:r>
              <a:rPr kumimoji="0" lang="en-US"/>
              <a:t>WSG Computing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US" smtClean="0"/>
              <a:t>Four steps to increased productivity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mtClean="0"/>
              <a:t>Take courses</a:t>
            </a:r>
          </a:p>
          <a:p>
            <a:pPr eaLnBrk="1" hangingPunct="1">
              <a:defRPr/>
            </a:pPr>
            <a:r>
              <a:rPr lang="en-US" smtClean="0"/>
              <a:t>Spend time with your PC without distractions</a:t>
            </a:r>
          </a:p>
          <a:p>
            <a:pPr eaLnBrk="1" hangingPunct="1">
              <a:defRPr/>
            </a:pPr>
            <a:r>
              <a:rPr lang="en-US" smtClean="0"/>
              <a:t>Find a computer guru to help</a:t>
            </a:r>
          </a:p>
          <a:p>
            <a:pPr eaLnBrk="1" hangingPunct="1">
              <a:defRPr/>
            </a:pPr>
            <a:r>
              <a:rPr lang="en-US" smtClean="0"/>
              <a:t>Invest in training manuals/books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US" smtClean="0"/>
              <a:t>Glossary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mtClean="0"/>
              <a:t>PC - Personal Computer</a:t>
            </a:r>
          </a:p>
          <a:p>
            <a:pPr eaLnBrk="1" hangingPunct="1">
              <a:defRPr/>
            </a:pPr>
            <a:r>
              <a:rPr lang="en-US" smtClean="0"/>
              <a:t>Floppy Disk - Data storage device</a:t>
            </a:r>
          </a:p>
          <a:p>
            <a:pPr eaLnBrk="1" hangingPunct="1">
              <a:defRPr/>
            </a:pPr>
            <a:r>
              <a:rPr lang="en-US" smtClean="0"/>
              <a:t>Hard Drive - Data storage device</a:t>
            </a:r>
          </a:p>
          <a:p>
            <a:pPr eaLnBrk="1" hangingPunct="1">
              <a:defRPr/>
            </a:pPr>
            <a:r>
              <a:rPr lang="en-US" smtClean="0"/>
              <a:t>CPU - Central Processing Unit</a:t>
            </a:r>
          </a:p>
          <a:p>
            <a:pPr eaLnBrk="1" hangingPunct="1">
              <a:defRPr/>
            </a:pPr>
            <a:r>
              <a:rPr lang="en-US" smtClean="0"/>
              <a:t>RAM - Random Access Memory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US" smtClean="0"/>
              <a:t>Take Courses</a:t>
            </a:r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mtClean="0"/>
              <a:t>One day seminar</a:t>
            </a:r>
          </a:p>
          <a:p>
            <a:pPr eaLnBrk="1" hangingPunct="1">
              <a:defRPr/>
            </a:pPr>
            <a:r>
              <a:rPr lang="en-US" smtClean="0"/>
              <a:t>Two-day training</a:t>
            </a:r>
          </a:p>
          <a:p>
            <a:pPr eaLnBrk="1" hangingPunct="1">
              <a:defRPr/>
            </a:pPr>
            <a:r>
              <a:rPr lang="en-US" smtClean="0"/>
              <a:t>Week-long intensive training</a:t>
            </a:r>
          </a:p>
          <a:p>
            <a:pPr eaLnBrk="1" hangingPunct="1">
              <a:defRPr/>
            </a:pPr>
            <a:r>
              <a:rPr lang="en-US" smtClean="0"/>
              <a:t>Multi-week courses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US" smtClean="0"/>
              <a:t>Practice without Distractions</a:t>
            </a:r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mtClean="0"/>
              <a:t>Designated time at work</a:t>
            </a:r>
          </a:p>
          <a:p>
            <a:pPr eaLnBrk="1" hangingPunct="1">
              <a:defRPr/>
            </a:pPr>
            <a:r>
              <a:rPr lang="en-US" smtClean="0"/>
              <a:t>Buying a home PC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US" smtClean="0"/>
              <a:t>Finding a Guru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mtClean="0"/>
              <a:t>Someone at work</a:t>
            </a:r>
          </a:p>
          <a:p>
            <a:pPr eaLnBrk="1" hangingPunct="1">
              <a:defRPr/>
            </a:pPr>
            <a:r>
              <a:rPr lang="en-US" smtClean="0"/>
              <a:t>A family member</a:t>
            </a:r>
          </a:p>
          <a:p>
            <a:pPr eaLnBrk="1" hangingPunct="1">
              <a:defRPr/>
            </a:pPr>
            <a:r>
              <a:rPr lang="en-US" smtClean="0"/>
              <a:t>Hire a college student</a:t>
            </a:r>
          </a:p>
          <a:p>
            <a:pPr eaLnBrk="1" hangingPunct="1">
              <a:defRPr/>
            </a:pPr>
            <a:r>
              <a:rPr lang="en-US" smtClean="0"/>
              <a:t>Hire a consultant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 anchor="ctr"/>
          <a:lstStyle/>
          <a:p>
            <a:pPr eaLnBrk="1" hangingPunct="1">
              <a:defRPr/>
            </a:pPr>
            <a:r>
              <a:rPr lang="en-US" smtClean="0"/>
              <a:t>Training manuals and books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0488" tIns="44450" rIns="90488" bIns="44450"/>
          <a:lstStyle/>
          <a:p>
            <a:pPr eaLnBrk="1" hangingPunct="1">
              <a:defRPr/>
            </a:pPr>
            <a:r>
              <a:rPr lang="en-US" smtClean="0"/>
              <a:t>Training sessions and classes</a:t>
            </a:r>
          </a:p>
          <a:p>
            <a:pPr eaLnBrk="1" hangingPunct="1">
              <a:defRPr/>
            </a:pPr>
            <a:r>
              <a:rPr lang="en-US" smtClean="0"/>
              <a:t>Library</a:t>
            </a:r>
          </a:p>
          <a:p>
            <a:pPr eaLnBrk="1" hangingPunct="1">
              <a:defRPr/>
            </a:pPr>
            <a:r>
              <a:rPr lang="en-US" smtClean="0"/>
              <a:t>Computer stores</a:t>
            </a:r>
          </a:p>
          <a:p>
            <a:pPr eaLnBrk="1" hangingPunct="1">
              <a:defRPr/>
            </a:pPr>
            <a:r>
              <a:rPr lang="en-US" smtClean="0"/>
              <a:t>Colleges</a:t>
            </a:r>
          </a:p>
          <a:p>
            <a:pPr eaLnBrk="1" hangingPunct="1">
              <a:defRPr/>
            </a:pPr>
            <a:r>
              <a:rPr lang="en-US" smtClean="0"/>
              <a:t>Electronic sources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FFFF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DADA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FFFF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FFFF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393939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AAAAAA"/>
        </a:accent3>
        <a:accent4>
          <a:srgbClr val="DADADA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Designs\Whirlpool.pot</Template>
  <TotalTime>1470862547</TotalTime>
  <Pages>9</Pages>
  <Words>114</Words>
  <Application>Microsoft PowerPoint 4.0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Whirlpool</vt:lpstr>
      <vt:lpstr>Getting the Most from your PC</vt:lpstr>
      <vt:lpstr>Four steps to increased productivity </vt:lpstr>
      <vt:lpstr>Glossary</vt:lpstr>
      <vt:lpstr>Take Courses</vt:lpstr>
      <vt:lpstr>Practice without Distractions</vt:lpstr>
      <vt:lpstr>Finding a Guru</vt:lpstr>
      <vt:lpstr>Training manuals and books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PCs</dc:title>
  <dc:subject/>
  <dc:creator/>
  <cp:keywords/>
  <dc:description/>
  <cp:lastModifiedBy>LetitiaB</cp:lastModifiedBy>
  <cp:revision>15</cp:revision>
  <cp:lastPrinted>1601-01-01T00:00:00Z</cp:lastPrinted>
  <dcterms:created xsi:type="dcterms:W3CDTF">1995-05-23T16:31:24Z</dcterms:created>
  <dcterms:modified xsi:type="dcterms:W3CDTF">2009-09-09T04:58:14Z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