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3801A2-B90C-4F19-9877-90EAE1DC8B79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BFA4841-19EC-429E-ABE4-EF65C49081B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LINKING WITHIN A PRESENTATION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part of a Word document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an Excel spreadsheet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Buttons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Hyperlink to Web or Email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248126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For More Information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Go to:</a:t>
            </a:r>
          </a:p>
          <a:p>
            <a:pPr>
              <a:buNone/>
            </a:pPr>
            <a:r>
              <a:rPr lang="en-US" dirty="0" smtClean="0"/>
              <a:t>or click here to visit our web site.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Email us by clicking here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7858148" y="6143644"/>
            <a:ext cx="10358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Slide 1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127</TotalTime>
  <Words>43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LINKING WITHIN A PRESENTATION</vt:lpstr>
      <vt:lpstr>Link part of a Word document</vt:lpstr>
      <vt:lpstr>Link an Excel spreadsheet</vt:lpstr>
      <vt:lpstr>Action Buttons</vt:lpstr>
      <vt:lpstr>Hyperlink to Web or Email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LINKING WITHIN A PRESENTATION</dc:title>
  <dc:creator>LetitiaB</dc:creator>
  <cp:lastModifiedBy>LetitiaB</cp:lastModifiedBy>
  <cp:revision>19</cp:revision>
  <dcterms:created xsi:type="dcterms:W3CDTF">2009-04-08T06:32:42Z</dcterms:created>
  <dcterms:modified xsi:type="dcterms:W3CDTF">2010-02-17T05:24:59Z</dcterms:modified>
</cp:coreProperties>
</file>