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90C8BA-B1A5-4AD2-A0AD-766124FF53E9}" type="doc">
      <dgm:prSet loTypeId="urn:microsoft.com/office/officeart/2005/8/layout/pyramid2" loCatId="list" qsTypeId="urn:microsoft.com/office/officeart/2005/8/quickstyle/simple1" qsCatId="simple" csTypeId="urn:microsoft.com/office/officeart/2005/8/colors/colorful5" csCatId="colorful" phldr="1"/>
      <dgm:spPr/>
    </dgm:pt>
    <dgm:pt modelId="{1A7BDD46-EEC7-4357-A5F0-1A9D9CA687CA}">
      <dgm:prSet phldrT="[Text]"/>
      <dgm:spPr/>
      <dgm:t>
        <a:bodyPr/>
        <a:lstStyle/>
        <a:p>
          <a:r>
            <a:rPr lang="en-US" dirty="0"/>
            <a:t>Planning</a:t>
          </a:r>
          <a:endParaRPr lang="en-AU" dirty="0"/>
        </a:p>
      </dgm:t>
    </dgm:pt>
    <dgm:pt modelId="{538A45EE-C498-41B5-861B-63ECCE398FA8}" type="parTrans" cxnId="{B768C29D-9972-420A-A27E-BD80772E6E0C}">
      <dgm:prSet/>
      <dgm:spPr/>
      <dgm:t>
        <a:bodyPr/>
        <a:lstStyle/>
        <a:p>
          <a:endParaRPr lang="en-AU"/>
        </a:p>
      </dgm:t>
    </dgm:pt>
    <dgm:pt modelId="{892547A0-3885-44BE-BEE9-1F3DB9716502}" type="sibTrans" cxnId="{B768C29D-9972-420A-A27E-BD80772E6E0C}">
      <dgm:prSet/>
      <dgm:spPr/>
      <dgm:t>
        <a:bodyPr/>
        <a:lstStyle/>
        <a:p>
          <a:endParaRPr lang="en-AU"/>
        </a:p>
      </dgm:t>
    </dgm:pt>
    <dgm:pt modelId="{D54776A7-1005-4E3C-9F63-04F63F717778}">
      <dgm:prSet phldrT="[Text]"/>
      <dgm:spPr/>
      <dgm:t>
        <a:bodyPr/>
        <a:lstStyle/>
        <a:p>
          <a:r>
            <a:rPr lang="en-US" dirty="0"/>
            <a:t>Training</a:t>
          </a:r>
          <a:endParaRPr lang="en-AU" dirty="0"/>
        </a:p>
      </dgm:t>
    </dgm:pt>
    <dgm:pt modelId="{FC79F5B4-1966-44FA-9836-92F003A74E6F}" type="parTrans" cxnId="{EF274800-A1C6-471A-87BB-BA915CB91BAF}">
      <dgm:prSet/>
      <dgm:spPr/>
      <dgm:t>
        <a:bodyPr/>
        <a:lstStyle/>
        <a:p>
          <a:endParaRPr lang="en-AU"/>
        </a:p>
      </dgm:t>
    </dgm:pt>
    <dgm:pt modelId="{7FCE2E8F-F9DF-4FCD-9BF4-ABFE19C83BFC}" type="sibTrans" cxnId="{EF274800-A1C6-471A-87BB-BA915CB91BAF}">
      <dgm:prSet/>
      <dgm:spPr/>
      <dgm:t>
        <a:bodyPr/>
        <a:lstStyle/>
        <a:p>
          <a:endParaRPr lang="en-AU"/>
        </a:p>
      </dgm:t>
    </dgm:pt>
    <dgm:pt modelId="{5E2FD0DF-288C-45C1-8A54-B5AF5E881DC4}">
      <dgm:prSet phldrT="[Text]"/>
      <dgm:spPr/>
      <dgm:t>
        <a:bodyPr/>
        <a:lstStyle/>
        <a:p>
          <a:r>
            <a:rPr lang="en-US" dirty="0"/>
            <a:t>Teamwork</a:t>
          </a:r>
          <a:endParaRPr lang="en-AU" dirty="0"/>
        </a:p>
      </dgm:t>
    </dgm:pt>
    <dgm:pt modelId="{3008D5D7-E10F-40F2-9F87-267BFD36DD32}" type="parTrans" cxnId="{004C84F0-ACDF-4361-BB8F-328CCE026C03}">
      <dgm:prSet/>
      <dgm:spPr/>
      <dgm:t>
        <a:bodyPr/>
        <a:lstStyle/>
        <a:p>
          <a:endParaRPr lang="en-AU"/>
        </a:p>
      </dgm:t>
    </dgm:pt>
    <dgm:pt modelId="{6F845DF3-57BC-4306-BAED-3BA30DF61580}" type="sibTrans" cxnId="{004C84F0-ACDF-4361-BB8F-328CCE026C03}">
      <dgm:prSet/>
      <dgm:spPr/>
      <dgm:t>
        <a:bodyPr/>
        <a:lstStyle/>
        <a:p>
          <a:endParaRPr lang="en-AU"/>
        </a:p>
      </dgm:t>
    </dgm:pt>
    <dgm:pt modelId="{BBD0AD5C-81F6-4CEC-8A34-4700F4F16705}" type="pres">
      <dgm:prSet presAssocID="{3E90C8BA-B1A5-4AD2-A0AD-766124FF53E9}" presName="compositeShape" presStyleCnt="0">
        <dgm:presLayoutVars>
          <dgm:dir/>
          <dgm:resizeHandles/>
        </dgm:presLayoutVars>
      </dgm:prSet>
      <dgm:spPr/>
    </dgm:pt>
    <dgm:pt modelId="{CDA065A2-D802-4DCF-8715-2D20C0690776}" type="pres">
      <dgm:prSet presAssocID="{3E90C8BA-B1A5-4AD2-A0AD-766124FF53E9}" presName="pyramid" presStyleLbl="node1" presStyleIdx="0" presStyleCnt="1"/>
      <dgm:spPr/>
    </dgm:pt>
    <dgm:pt modelId="{E10B73AB-1F62-4058-9205-0B67BF589F78}" type="pres">
      <dgm:prSet presAssocID="{3E90C8BA-B1A5-4AD2-A0AD-766124FF53E9}" presName="theList" presStyleCnt="0"/>
      <dgm:spPr/>
    </dgm:pt>
    <dgm:pt modelId="{021AA98C-02FC-4007-A40E-C3B45F9DDEBB}" type="pres">
      <dgm:prSet presAssocID="{1A7BDD46-EEC7-4357-A5F0-1A9D9CA687CA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6CC8FD4-E686-4D50-8F31-A38C50D52409}" type="pres">
      <dgm:prSet presAssocID="{1A7BDD46-EEC7-4357-A5F0-1A9D9CA687CA}" presName="aSpace" presStyleCnt="0"/>
      <dgm:spPr/>
    </dgm:pt>
    <dgm:pt modelId="{FE435335-2E24-44C6-97DE-56EB7483D58C}" type="pres">
      <dgm:prSet presAssocID="{D54776A7-1005-4E3C-9F63-04F63F717778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2035575-F9E7-42E3-90A8-08192C618262}" type="pres">
      <dgm:prSet presAssocID="{D54776A7-1005-4E3C-9F63-04F63F717778}" presName="aSpace" presStyleCnt="0"/>
      <dgm:spPr/>
    </dgm:pt>
    <dgm:pt modelId="{DD8FBBC0-AC95-4AB4-874C-5F5EE1D4578D}" type="pres">
      <dgm:prSet presAssocID="{5E2FD0DF-288C-45C1-8A54-B5AF5E881DC4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C16CCAC-1D3D-4B21-B46C-3983A297EA29}" type="pres">
      <dgm:prSet presAssocID="{5E2FD0DF-288C-45C1-8A54-B5AF5E881DC4}" presName="aSpace" presStyleCnt="0"/>
      <dgm:spPr/>
    </dgm:pt>
  </dgm:ptLst>
  <dgm:cxnLst>
    <dgm:cxn modelId="{EF274800-A1C6-471A-87BB-BA915CB91BAF}" srcId="{3E90C8BA-B1A5-4AD2-A0AD-766124FF53E9}" destId="{D54776A7-1005-4E3C-9F63-04F63F717778}" srcOrd="1" destOrd="0" parTransId="{FC79F5B4-1966-44FA-9836-92F003A74E6F}" sibTransId="{7FCE2E8F-F9DF-4FCD-9BF4-ABFE19C83BFC}"/>
    <dgm:cxn modelId="{004C84F0-ACDF-4361-BB8F-328CCE026C03}" srcId="{3E90C8BA-B1A5-4AD2-A0AD-766124FF53E9}" destId="{5E2FD0DF-288C-45C1-8A54-B5AF5E881DC4}" srcOrd="2" destOrd="0" parTransId="{3008D5D7-E10F-40F2-9F87-267BFD36DD32}" sibTransId="{6F845DF3-57BC-4306-BAED-3BA30DF61580}"/>
    <dgm:cxn modelId="{3CE71398-2492-451D-863F-C32FECB7C37C}" type="presOf" srcId="{5E2FD0DF-288C-45C1-8A54-B5AF5E881DC4}" destId="{DD8FBBC0-AC95-4AB4-874C-5F5EE1D4578D}" srcOrd="0" destOrd="0" presId="urn:microsoft.com/office/officeart/2005/8/layout/pyramid2"/>
    <dgm:cxn modelId="{71158188-820D-45B8-BC8A-211E9A56230C}" type="presOf" srcId="{1A7BDD46-EEC7-4357-A5F0-1A9D9CA687CA}" destId="{021AA98C-02FC-4007-A40E-C3B45F9DDEBB}" srcOrd="0" destOrd="0" presId="urn:microsoft.com/office/officeart/2005/8/layout/pyramid2"/>
    <dgm:cxn modelId="{3AFE8C50-DDC7-4FD3-861B-CA7715FD9013}" type="presOf" srcId="{3E90C8BA-B1A5-4AD2-A0AD-766124FF53E9}" destId="{BBD0AD5C-81F6-4CEC-8A34-4700F4F16705}" srcOrd="0" destOrd="0" presId="urn:microsoft.com/office/officeart/2005/8/layout/pyramid2"/>
    <dgm:cxn modelId="{B768C29D-9972-420A-A27E-BD80772E6E0C}" srcId="{3E90C8BA-B1A5-4AD2-A0AD-766124FF53E9}" destId="{1A7BDD46-EEC7-4357-A5F0-1A9D9CA687CA}" srcOrd="0" destOrd="0" parTransId="{538A45EE-C498-41B5-861B-63ECCE398FA8}" sibTransId="{892547A0-3885-44BE-BEE9-1F3DB9716502}"/>
    <dgm:cxn modelId="{250B62C3-68E0-451A-811A-E14349913C95}" type="presOf" srcId="{D54776A7-1005-4E3C-9F63-04F63F717778}" destId="{FE435335-2E24-44C6-97DE-56EB7483D58C}" srcOrd="0" destOrd="0" presId="urn:microsoft.com/office/officeart/2005/8/layout/pyramid2"/>
    <dgm:cxn modelId="{FFA8A5F8-C1E7-4815-914D-29A7AAC38C2B}" type="presParOf" srcId="{BBD0AD5C-81F6-4CEC-8A34-4700F4F16705}" destId="{CDA065A2-D802-4DCF-8715-2D20C0690776}" srcOrd="0" destOrd="0" presId="urn:microsoft.com/office/officeart/2005/8/layout/pyramid2"/>
    <dgm:cxn modelId="{401A3D10-0484-4BB6-A53F-D13FD975BBCB}" type="presParOf" srcId="{BBD0AD5C-81F6-4CEC-8A34-4700F4F16705}" destId="{E10B73AB-1F62-4058-9205-0B67BF589F78}" srcOrd="1" destOrd="0" presId="urn:microsoft.com/office/officeart/2005/8/layout/pyramid2"/>
    <dgm:cxn modelId="{AFE781EF-A1D2-47CB-AFD0-FE13BDE93AEA}" type="presParOf" srcId="{E10B73AB-1F62-4058-9205-0B67BF589F78}" destId="{021AA98C-02FC-4007-A40E-C3B45F9DDEBB}" srcOrd="0" destOrd="0" presId="urn:microsoft.com/office/officeart/2005/8/layout/pyramid2"/>
    <dgm:cxn modelId="{DB1748BB-E378-4B35-AA02-2A28FB69187A}" type="presParOf" srcId="{E10B73AB-1F62-4058-9205-0B67BF589F78}" destId="{56CC8FD4-E686-4D50-8F31-A38C50D52409}" srcOrd="1" destOrd="0" presId="urn:microsoft.com/office/officeart/2005/8/layout/pyramid2"/>
    <dgm:cxn modelId="{A043F170-6E36-48AD-8590-E429FDB2D96A}" type="presParOf" srcId="{E10B73AB-1F62-4058-9205-0B67BF589F78}" destId="{FE435335-2E24-44C6-97DE-56EB7483D58C}" srcOrd="2" destOrd="0" presId="urn:microsoft.com/office/officeart/2005/8/layout/pyramid2"/>
    <dgm:cxn modelId="{261EACB8-A78E-4CEB-B219-1DDF3D2A2E46}" type="presParOf" srcId="{E10B73AB-1F62-4058-9205-0B67BF589F78}" destId="{B2035575-F9E7-42E3-90A8-08192C618262}" srcOrd="3" destOrd="0" presId="urn:microsoft.com/office/officeart/2005/8/layout/pyramid2"/>
    <dgm:cxn modelId="{C049213C-7C67-4AC2-91DF-BC357DC7EE5A}" type="presParOf" srcId="{E10B73AB-1F62-4058-9205-0B67BF589F78}" destId="{DD8FBBC0-AC95-4AB4-874C-5F5EE1D4578D}" srcOrd="4" destOrd="0" presId="urn:microsoft.com/office/officeart/2005/8/layout/pyramid2"/>
    <dgm:cxn modelId="{C1F3554B-596A-49DA-ADAE-F87EDFD8DC24}" type="presParOf" srcId="{E10B73AB-1F62-4058-9205-0B67BF589F78}" destId="{9C16CCAC-1D3D-4B21-B46C-3983A297EA2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A065A2-D802-4DCF-8715-2D20C0690776}">
      <dsp:nvSpPr>
        <dsp:cNvPr id="0" name=""/>
        <dsp:cNvSpPr/>
      </dsp:nvSpPr>
      <dsp:spPr>
        <a:xfrm>
          <a:off x="526353" y="0"/>
          <a:ext cx="3389322" cy="3389322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1AA98C-02FC-4007-A40E-C3B45F9DDEBB}">
      <dsp:nvSpPr>
        <dsp:cNvPr id="0" name=""/>
        <dsp:cNvSpPr/>
      </dsp:nvSpPr>
      <dsp:spPr>
        <a:xfrm>
          <a:off x="2221014" y="340752"/>
          <a:ext cx="2203059" cy="8023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/>
            <a:t>Planning</a:t>
          </a:r>
          <a:endParaRPr lang="en-AU" sz="3200" kern="1200" dirty="0"/>
        </a:p>
      </dsp:txBody>
      <dsp:txXfrm>
        <a:off x="2260180" y="379918"/>
        <a:ext cx="2124727" cy="723984"/>
      </dsp:txXfrm>
    </dsp:sp>
    <dsp:sp modelId="{FE435335-2E24-44C6-97DE-56EB7483D58C}">
      <dsp:nvSpPr>
        <dsp:cNvPr id="0" name=""/>
        <dsp:cNvSpPr/>
      </dsp:nvSpPr>
      <dsp:spPr>
        <a:xfrm>
          <a:off x="2221014" y="1243358"/>
          <a:ext cx="2203059" cy="8023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/>
            <a:t>Training</a:t>
          </a:r>
          <a:endParaRPr lang="en-AU" sz="3200" kern="1200" dirty="0"/>
        </a:p>
      </dsp:txBody>
      <dsp:txXfrm>
        <a:off x="2260180" y="1282524"/>
        <a:ext cx="2124727" cy="723984"/>
      </dsp:txXfrm>
    </dsp:sp>
    <dsp:sp modelId="{DD8FBBC0-AC95-4AB4-874C-5F5EE1D4578D}">
      <dsp:nvSpPr>
        <dsp:cNvPr id="0" name=""/>
        <dsp:cNvSpPr/>
      </dsp:nvSpPr>
      <dsp:spPr>
        <a:xfrm>
          <a:off x="2221014" y="2145963"/>
          <a:ext cx="2203059" cy="8023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/>
            <a:t>Teamwork</a:t>
          </a:r>
          <a:endParaRPr lang="en-AU" sz="3200" kern="1200" dirty="0"/>
        </a:p>
      </dsp:txBody>
      <dsp:txXfrm>
        <a:off x="2260180" y="2185129"/>
        <a:ext cx="2124727" cy="7239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72CA54-FBC9-4DF9-9ABB-5ECEBF8742FF}" type="datetimeFigureOut">
              <a:rPr lang="en-US" smtClean="0"/>
              <a:t>12/20/2010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12262-B8FC-4E3F-805D-5CC0C740414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0738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12262-B8FC-4E3F-805D-5CC0C740414A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12262-B8FC-4E3F-805D-5CC0C740414A}" type="slidenum">
              <a:rPr lang="en-AU" smtClean="0"/>
              <a:t>2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721E-E42D-4B58-BE02-780FB5F21813}" type="datetimeFigureOut">
              <a:rPr lang="en-US" smtClean="0"/>
              <a:pPr/>
              <a:t>12/20/2010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5040-BDF4-43EC-B99E-B46E4125E96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721E-E42D-4B58-BE02-780FB5F21813}" type="datetimeFigureOut">
              <a:rPr lang="en-US" smtClean="0"/>
              <a:pPr/>
              <a:t>12/20/2010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5040-BDF4-43EC-B99E-B46E4125E96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721E-E42D-4B58-BE02-780FB5F21813}" type="datetimeFigureOut">
              <a:rPr lang="en-US" smtClean="0"/>
              <a:pPr/>
              <a:t>12/20/2010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5040-BDF4-43EC-B99E-B46E4125E96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721E-E42D-4B58-BE02-780FB5F21813}" type="datetimeFigureOut">
              <a:rPr lang="en-US" smtClean="0"/>
              <a:pPr/>
              <a:t>12/20/2010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5040-BDF4-43EC-B99E-B46E4125E96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721E-E42D-4B58-BE02-780FB5F21813}" type="datetimeFigureOut">
              <a:rPr lang="en-US" smtClean="0"/>
              <a:pPr/>
              <a:t>12/20/2010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5040-BDF4-43EC-B99E-B46E4125E96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721E-E42D-4B58-BE02-780FB5F21813}" type="datetimeFigureOut">
              <a:rPr lang="en-US" smtClean="0"/>
              <a:pPr/>
              <a:t>12/20/2010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5040-BDF4-43EC-B99E-B46E4125E96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721E-E42D-4B58-BE02-780FB5F21813}" type="datetimeFigureOut">
              <a:rPr lang="en-US" smtClean="0"/>
              <a:pPr/>
              <a:t>12/20/2010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5040-BDF4-43EC-B99E-B46E4125E96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721E-E42D-4B58-BE02-780FB5F21813}" type="datetimeFigureOut">
              <a:rPr lang="en-US" smtClean="0"/>
              <a:pPr/>
              <a:t>12/20/2010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5040-BDF4-43EC-B99E-B46E4125E96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721E-E42D-4B58-BE02-780FB5F21813}" type="datetimeFigureOut">
              <a:rPr lang="en-US" smtClean="0"/>
              <a:pPr/>
              <a:t>12/20/2010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5040-BDF4-43EC-B99E-B46E4125E96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721E-E42D-4B58-BE02-780FB5F21813}" type="datetimeFigureOut">
              <a:rPr lang="en-US" smtClean="0"/>
              <a:pPr/>
              <a:t>12/20/2010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5040-BDF4-43EC-B99E-B46E4125E96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721E-E42D-4B58-BE02-780FB5F21813}" type="datetimeFigureOut">
              <a:rPr lang="en-US" smtClean="0"/>
              <a:pPr/>
              <a:t>12/20/2010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5040-BDF4-43EC-B99E-B46E4125E96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B721E-E42D-4B58-BE02-780FB5F21813}" type="datetimeFigureOut">
              <a:rPr lang="en-US" smtClean="0"/>
              <a:pPr/>
              <a:t>12/20/2010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85040-BDF4-43EC-B99E-B46E4125E96D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QUARTER MEETING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April 2009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000232" y="1714488"/>
          <a:ext cx="4950428" cy="3389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9</Words>
  <Application>Microsoft Office PowerPoint</Application>
  <PresentationFormat>On-screen Show (4:3)</PresentationFormat>
  <Paragraphs>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QUARTER MEETING</vt:lpstr>
      <vt:lpstr>PowerPoint Presentation</vt:lpstr>
    </vt:vector>
  </TitlesOfParts>
  <Company>CTS Training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 MEETING</dc:title>
  <dc:creator/>
  <cp:lastModifiedBy>Letitia Bakes</cp:lastModifiedBy>
  <cp:revision>9</cp:revision>
  <dcterms:created xsi:type="dcterms:W3CDTF">2009-04-08T01:00:38Z</dcterms:created>
  <dcterms:modified xsi:type="dcterms:W3CDTF">2010-12-20T05:33:06Z</dcterms:modified>
  <cp:contentStatus/>
</cp:coreProperties>
</file>