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Rectangle 19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2/17/2010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Rectangle 30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Rectangle 9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C540C3EC-D539-425C-88EF-928811510936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863FC-41FD-415B-9B5F-E8415B0ECA77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A694A-6E97-4706-BB4C-24E13216A8E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143116"/>
            <a:ext cx="8929718" cy="1125529"/>
          </a:xfrm>
        </p:spPr>
        <p:txBody>
          <a:bodyPr>
            <a:noAutofit/>
          </a:bodyPr>
          <a:lstStyle/>
          <a:p>
            <a:r>
              <a:rPr lang="en-US" sz="7200" dirty="0">
                <a:latin typeface="Berlin Sans FB" pitchFamily="34" charset="0"/>
              </a:rPr>
              <a:t>Creating a Linked Custom Show</a:t>
            </a:r>
            <a:endParaRPr lang="en-AU" sz="7200" dirty="0">
              <a:latin typeface="Berlin Sans FB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Demographic Groups</a:t>
            </a:r>
            <a:endParaRPr lang="en-CA" altLang="x-none" dirty="0"/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buNone/>
            </a:pPr>
            <a:r>
              <a:rPr lang="en-US" altLang="x-none" sz="2800" dirty="0"/>
              <a:t>The slideshow begins with the slides you want both parties to view. You then have a slide that contains the links to the two separate sections:</a:t>
            </a:r>
          </a:p>
          <a:p>
            <a:pPr>
              <a:buNone/>
            </a:pPr>
            <a:endParaRPr lang="en-US" altLang="x-none" dirty="0"/>
          </a:p>
          <a:p>
            <a:r>
              <a:rPr lang="en-US" altLang="x-none" dirty="0"/>
              <a:t>Custom Show1</a:t>
            </a:r>
          </a:p>
          <a:p>
            <a:r>
              <a:rPr lang="en-US" altLang="x-none" dirty="0"/>
              <a:t>Custom Show2</a:t>
            </a:r>
            <a:endParaRPr lang="en-CA" altLang="x-non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Show 1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– Slide 1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Show 1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– Slide 2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Show 2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– Slide 1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Show 2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– Slide 2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Creating a Linked Custom Show</vt:lpstr>
      <vt:lpstr>Demographic Groups</vt:lpstr>
      <vt:lpstr>Custom Show 1 – Slide 1</vt:lpstr>
      <vt:lpstr>Custom Show 1 – Slide 2</vt:lpstr>
      <vt:lpstr>Custom Show 2 – Slide 1</vt:lpstr>
      <vt:lpstr>Custom Show 2 – Slide 2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Linked Custom Show</dc:title>
  <dc:creator>LetitiaB</dc:creator>
  <cp:lastModifiedBy>LetitiaB</cp:lastModifiedBy>
  <cp:revision>2</cp:revision>
  <dcterms:created xsi:type="dcterms:W3CDTF">2010-02-17T06:57:55Z</dcterms:created>
  <dcterms:modified xsi:type="dcterms:W3CDTF">2010-02-17T06:59:32Z</dcterms:modified>
</cp:coreProperties>
</file>