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C78D18-6C92-442B-A64D-98AB1C0C00C5}" type="datetimeFigureOut">
              <a:rPr lang="en-US" smtClean="0"/>
              <a:pPr/>
              <a:t>2/17/2010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12266F-A172-403C-A43E-27B19F4D1783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Entrance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231694" y="3786190"/>
            <a:ext cx="2340438" cy="3071809"/>
            <a:chOff x="2714612" y="2357430"/>
            <a:chExt cx="3429024" cy="4500570"/>
          </a:xfrm>
        </p:grpSpPr>
        <p:sp>
          <p:nvSpPr>
            <p:cNvPr id="21" name="Rectangle 20"/>
            <p:cNvSpPr/>
            <p:nvPr/>
          </p:nvSpPr>
          <p:spPr>
            <a:xfrm>
              <a:off x="3071802" y="4429108"/>
              <a:ext cx="2714644" cy="242889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Flowchart: Extract 21"/>
            <p:cNvSpPr/>
            <p:nvPr/>
          </p:nvSpPr>
          <p:spPr>
            <a:xfrm>
              <a:off x="2714612" y="2357430"/>
              <a:ext cx="3429024" cy="2071702"/>
            </a:xfrm>
            <a:prstGeom prst="flowChartExtra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Flowchart: Predefined Process 22"/>
            <p:cNvSpPr/>
            <p:nvPr/>
          </p:nvSpPr>
          <p:spPr>
            <a:xfrm>
              <a:off x="3286116" y="4643446"/>
              <a:ext cx="857256" cy="714380"/>
            </a:xfrm>
            <a:prstGeom prst="flowChartPredefinedProcess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Flowchart: Predefined Process 23"/>
            <p:cNvSpPr/>
            <p:nvPr/>
          </p:nvSpPr>
          <p:spPr>
            <a:xfrm>
              <a:off x="4643438" y="4643446"/>
              <a:ext cx="857256" cy="714380"/>
            </a:xfrm>
            <a:prstGeom prst="flowChartPredefinedProcess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Flowchart: Delay 24"/>
            <p:cNvSpPr/>
            <p:nvPr/>
          </p:nvSpPr>
          <p:spPr>
            <a:xfrm rot="16200000">
              <a:off x="3821901" y="5893587"/>
              <a:ext cx="1143008" cy="785818"/>
            </a:xfrm>
            <a:prstGeom prst="flowChartDelay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Emphasis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071678"/>
            <a:ext cx="2612457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Exit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8662" y="2857496"/>
            <a:ext cx="74014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cap="all" dirty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chemeClr val="tx2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ANIMATIONS!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Motion Path Effects</a:t>
            </a:r>
            <a:endParaRPr lang="en-A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053" name="Group 5"/>
          <p:cNvGrpSpPr>
            <a:grpSpLocks noChangeAspect="1"/>
          </p:cNvGrpSpPr>
          <p:nvPr/>
        </p:nvGrpSpPr>
        <p:grpSpPr bwMode="auto">
          <a:xfrm>
            <a:off x="4643438" y="4357694"/>
            <a:ext cx="2804079" cy="1759689"/>
            <a:chOff x="3698" y="3026"/>
            <a:chExt cx="2062" cy="1294"/>
          </a:xfrm>
        </p:grpSpPr>
        <p:sp>
          <p:nvSpPr>
            <p:cNvPr id="20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3698" y="3026"/>
              <a:ext cx="2062" cy="1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704" y="3026"/>
              <a:ext cx="2054" cy="1294"/>
            </a:xfrm>
            <a:custGeom>
              <a:avLst/>
              <a:gdLst/>
              <a:ahLst/>
              <a:cxnLst>
                <a:cxn ang="0">
                  <a:pos x="2033" y="722"/>
                </a:cxn>
                <a:cxn ang="0">
                  <a:pos x="1922" y="622"/>
                </a:cxn>
                <a:cxn ang="0">
                  <a:pos x="1718" y="538"/>
                </a:cxn>
                <a:cxn ang="0">
                  <a:pos x="1458" y="479"/>
                </a:cxn>
                <a:cxn ang="0">
                  <a:pos x="1314" y="562"/>
                </a:cxn>
                <a:cxn ang="0">
                  <a:pos x="1289" y="569"/>
                </a:cxn>
                <a:cxn ang="0">
                  <a:pos x="1258" y="379"/>
                </a:cxn>
                <a:cxn ang="0">
                  <a:pos x="1303" y="296"/>
                </a:cxn>
                <a:cxn ang="0">
                  <a:pos x="1389" y="220"/>
                </a:cxn>
                <a:cxn ang="0">
                  <a:pos x="1337" y="203"/>
                </a:cxn>
                <a:cxn ang="0">
                  <a:pos x="1318" y="207"/>
                </a:cxn>
                <a:cxn ang="0">
                  <a:pos x="1298" y="128"/>
                </a:cxn>
                <a:cxn ang="0">
                  <a:pos x="1216" y="35"/>
                </a:cxn>
                <a:cxn ang="0">
                  <a:pos x="1099" y="0"/>
                </a:cxn>
                <a:cxn ang="0">
                  <a:pos x="993" y="30"/>
                </a:cxn>
                <a:cxn ang="0">
                  <a:pos x="923" y="110"/>
                </a:cxn>
                <a:cxn ang="0">
                  <a:pos x="860" y="221"/>
                </a:cxn>
                <a:cxn ang="0">
                  <a:pos x="756" y="364"/>
                </a:cxn>
                <a:cxn ang="0">
                  <a:pos x="791" y="395"/>
                </a:cxn>
                <a:cxn ang="0">
                  <a:pos x="862" y="411"/>
                </a:cxn>
                <a:cxn ang="0">
                  <a:pos x="927" y="418"/>
                </a:cxn>
                <a:cxn ang="0">
                  <a:pos x="941" y="518"/>
                </a:cxn>
                <a:cxn ang="0">
                  <a:pos x="914" y="524"/>
                </a:cxn>
                <a:cxn ang="0">
                  <a:pos x="831" y="430"/>
                </a:cxn>
                <a:cxn ang="0">
                  <a:pos x="790" y="466"/>
                </a:cxn>
                <a:cxn ang="0">
                  <a:pos x="820" y="520"/>
                </a:cxn>
                <a:cxn ang="0">
                  <a:pos x="813" y="553"/>
                </a:cxn>
                <a:cxn ang="0">
                  <a:pos x="753" y="499"/>
                </a:cxn>
                <a:cxn ang="0">
                  <a:pos x="738" y="458"/>
                </a:cxn>
                <a:cxn ang="0">
                  <a:pos x="556" y="483"/>
                </a:cxn>
                <a:cxn ang="0">
                  <a:pos x="394" y="519"/>
                </a:cxn>
                <a:cxn ang="0">
                  <a:pos x="251" y="564"/>
                </a:cxn>
                <a:cxn ang="0">
                  <a:pos x="135" y="619"/>
                </a:cxn>
                <a:cxn ang="0">
                  <a:pos x="47" y="681"/>
                </a:cxn>
                <a:cxn ang="0">
                  <a:pos x="1" y="844"/>
                </a:cxn>
                <a:cxn ang="0">
                  <a:pos x="35" y="972"/>
                </a:cxn>
                <a:cxn ang="0">
                  <a:pos x="122" y="1043"/>
                </a:cxn>
                <a:cxn ang="0">
                  <a:pos x="221" y="1109"/>
                </a:cxn>
                <a:cxn ang="0">
                  <a:pos x="291" y="1205"/>
                </a:cxn>
                <a:cxn ang="0">
                  <a:pos x="366" y="1259"/>
                </a:cxn>
                <a:cxn ang="0">
                  <a:pos x="451" y="1288"/>
                </a:cxn>
                <a:cxn ang="0">
                  <a:pos x="541" y="1293"/>
                </a:cxn>
                <a:cxn ang="0">
                  <a:pos x="626" y="1271"/>
                </a:cxn>
                <a:cxn ang="0">
                  <a:pos x="700" y="1226"/>
                </a:cxn>
                <a:cxn ang="0">
                  <a:pos x="759" y="1155"/>
                </a:cxn>
                <a:cxn ang="0">
                  <a:pos x="817" y="1098"/>
                </a:cxn>
                <a:cxn ang="0">
                  <a:pos x="916" y="1096"/>
                </a:cxn>
                <a:cxn ang="0">
                  <a:pos x="1018" y="1095"/>
                </a:cxn>
                <a:cxn ang="0">
                  <a:pos x="1126" y="1096"/>
                </a:cxn>
                <a:cxn ang="0">
                  <a:pos x="1235" y="1099"/>
                </a:cxn>
                <a:cxn ang="0">
                  <a:pos x="1340" y="1104"/>
                </a:cxn>
                <a:cxn ang="0">
                  <a:pos x="1391" y="1182"/>
                </a:cxn>
                <a:cxn ang="0">
                  <a:pos x="1461" y="1244"/>
                </a:cxn>
                <a:cxn ang="0">
                  <a:pos x="1543" y="1282"/>
                </a:cxn>
                <a:cxn ang="0">
                  <a:pos x="1633" y="1294"/>
                </a:cxn>
                <a:cxn ang="0">
                  <a:pos x="1721" y="1282"/>
                </a:cxn>
                <a:cxn ang="0">
                  <a:pos x="1799" y="1244"/>
                </a:cxn>
                <a:cxn ang="0">
                  <a:pos x="1866" y="1177"/>
                </a:cxn>
                <a:cxn ang="0">
                  <a:pos x="1913" y="1078"/>
                </a:cxn>
                <a:cxn ang="0">
                  <a:pos x="1975" y="1049"/>
                </a:cxn>
                <a:cxn ang="0">
                  <a:pos x="2042" y="953"/>
                </a:cxn>
              </a:cxnLst>
              <a:rect l="0" t="0" r="r" b="b"/>
              <a:pathLst>
                <a:path w="2054" h="1294">
                  <a:moveTo>
                    <a:pt x="2054" y="840"/>
                  </a:moveTo>
                  <a:lnTo>
                    <a:pt x="2053" y="816"/>
                  </a:lnTo>
                  <a:lnTo>
                    <a:pt x="2051" y="792"/>
                  </a:lnTo>
                  <a:lnTo>
                    <a:pt x="2047" y="767"/>
                  </a:lnTo>
                  <a:lnTo>
                    <a:pt x="2041" y="743"/>
                  </a:lnTo>
                  <a:lnTo>
                    <a:pt x="2033" y="722"/>
                  </a:lnTo>
                  <a:lnTo>
                    <a:pt x="2024" y="701"/>
                  </a:lnTo>
                  <a:lnTo>
                    <a:pt x="2013" y="685"/>
                  </a:lnTo>
                  <a:lnTo>
                    <a:pt x="1999" y="671"/>
                  </a:lnTo>
                  <a:lnTo>
                    <a:pt x="1976" y="655"/>
                  </a:lnTo>
                  <a:lnTo>
                    <a:pt x="1950" y="638"/>
                  </a:lnTo>
                  <a:lnTo>
                    <a:pt x="1922" y="622"/>
                  </a:lnTo>
                  <a:lnTo>
                    <a:pt x="1892" y="606"/>
                  </a:lnTo>
                  <a:lnTo>
                    <a:pt x="1861" y="592"/>
                  </a:lnTo>
                  <a:lnTo>
                    <a:pt x="1827" y="578"/>
                  </a:lnTo>
                  <a:lnTo>
                    <a:pt x="1792" y="564"/>
                  </a:lnTo>
                  <a:lnTo>
                    <a:pt x="1756" y="551"/>
                  </a:lnTo>
                  <a:lnTo>
                    <a:pt x="1718" y="538"/>
                  </a:lnTo>
                  <a:lnTo>
                    <a:pt x="1678" y="527"/>
                  </a:lnTo>
                  <a:lnTo>
                    <a:pt x="1637" y="516"/>
                  </a:lnTo>
                  <a:lnTo>
                    <a:pt x="1594" y="505"/>
                  </a:lnTo>
                  <a:lnTo>
                    <a:pt x="1549" y="496"/>
                  </a:lnTo>
                  <a:lnTo>
                    <a:pt x="1504" y="487"/>
                  </a:lnTo>
                  <a:lnTo>
                    <a:pt x="1458" y="479"/>
                  </a:lnTo>
                  <a:lnTo>
                    <a:pt x="1409" y="471"/>
                  </a:lnTo>
                  <a:lnTo>
                    <a:pt x="1409" y="471"/>
                  </a:lnTo>
                  <a:lnTo>
                    <a:pt x="1406" y="415"/>
                  </a:lnTo>
                  <a:lnTo>
                    <a:pt x="1310" y="415"/>
                  </a:lnTo>
                  <a:lnTo>
                    <a:pt x="1319" y="561"/>
                  </a:lnTo>
                  <a:lnTo>
                    <a:pt x="1314" y="562"/>
                  </a:lnTo>
                  <a:lnTo>
                    <a:pt x="1310" y="563"/>
                  </a:lnTo>
                  <a:lnTo>
                    <a:pt x="1306" y="564"/>
                  </a:lnTo>
                  <a:lnTo>
                    <a:pt x="1302" y="565"/>
                  </a:lnTo>
                  <a:lnTo>
                    <a:pt x="1298" y="567"/>
                  </a:lnTo>
                  <a:lnTo>
                    <a:pt x="1294" y="568"/>
                  </a:lnTo>
                  <a:lnTo>
                    <a:pt x="1289" y="569"/>
                  </a:lnTo>
                  <a:lnTo>
                    <a:pt x="1285" y="570"/>
                  </a:lnTo>
                  <a:lnTo>
                    <a:pt x="1293" y="566"/>
                  </a:lnTo>
                  <a:lnTo>
                    <a:pt x="1250" y="494"/>
                  </a:lnTo>
                  <a:lnTo>
                    <a:pt x="1238" y="398"/>
                  </a:lnTo>
                  <a:lnTo>
                    <a:pt x="1249" y="389"/>
                  </a:lnTo>
                  <a:lnTo>
                    <a:pt x="1258" y="379"/>
                  </a:lnTo>
                  <a:lnTo>
                    <a:pt x="1267" y="368"/>
                  </a:lnTo>
                  <a:lnTo>
                    <a:pt x="1275" y="355"/>
                  </a:lnTo>
                  <a:lnTo>
                    <a:pt x="1284" y="342"/>
                  </a:lnTo>
                  <a:lnTo>
                    <a:pt x="1291" y="327"/>
                  </a:lnTo>
                  <a:lnTo>
                    <a:pt x="1297" y="312"/>
                  </a:lnTo>
                  <a:lnTo>
                    <a:pt x="1303" y="296"/>
                  </a:lnTo>
                  <a:lnTo>
                    <a:pt x="1310" y="415"/>
                  </a:lnTo>
                  <a:lnTo>
                    <a:pt x="1406" y="415"/>
                  </a:lnTo>
                  <a:lnTo>
                    <a:pt x="1397" y="241"/>
                  </a:lnTo>
                  <a:lnTo>
                    <a:pt x="1396" y="234"/>
                  </a:lnTo>
                  <a:lnTo>
                    <a:pt x="1393" y="226"/>
                  </a:lnTo>
                  <a:lnTo>
                    <a:pt x="1389" y="220"/>
                  </a:lnTo>
                  <a:lnTo>
                    <a:pt x="1383" y="214"/>
                  </a:lnTo>
                  <a:lnTo>
                    <a:pt x="1377" y="209"/>
                  </a:lnTo>
                  <a:lnTo>
                    <a:pt x="1371" y="206"/>
                  </a:lnTo>
                  <a:lnTo>
                    <a:pt x="1363" y="204"/>
                  </a:lnTo>
                  <a:lnTo>
                    <a:pt x="1356" y="203"/>
                  </a:lnTo>
                  <a:lnTo>
                    <a:pt x="1337" y="203"/>
                  </a:lnTo>
                  <a:lnTo>
                    <a:pt x="1332" y="203"/>
                  </a:lnTo>
                  <a:lnTo>
                    <a:pt x="1327" y="204"/>
                  </a:lnTo>
                  <a:lnTo>
                    <a:pt x="1323" y="206"/>
                  </a:lnTo>
                  <a:lnTo>
                    <a:pt x="1318" y="208"/>
                  </a:lnTo>
                  <a:lnTo>
                    <a:pt x="1318" y="208"/>
                  </a:lnTo>
                  <a:lnTo>
                    <a:pt x="1318" y="207"/>
                  </a:lnTo>
                  <a:lnTo>
                    <a:pt x="1318" y="207"/>
                  </a:lnTo>
                  <a:lnTo>
                    <a:pt x="1318" y="207"/>
                  </a:lnTo>
                  <a:lnTo>
                    <a:pt x="1315" y="186"/>
                  </a:lnTo>
                  <a:lnTo>
                    <a:pt x="1311" y="166"/>
                  </a:lnTo>
                  <a:lnTo>
                    <a:pt x="1305" y="146"/>
                  </a:lnTo>
                  <a:lnTo>
                    <a:pt x="1298" y="128"/>
                  </a:lnTo>
                  <a:lnTo>
                    <a:pt x="1289" y="109"/>
                  </a:lnTo>
                  <a:lnTo>
                    <a:pt x="1277" y="93"/>
                  </a:lnTo>
                  <a:lnTo>
                    <a:pt x="1264" y="76"/>
                  </a:lnTo>
                  <a:lnTo>
                    <a:pt x="1250" y="61"/>
                  </a:lnTo>
                  <a:lnTo>
                    <a:pt x="1233" y="47"/>
                  </a:lnTo>
                  <a:lnTo>
                    <a:pt x="1216" y="35"/>
                  </a:lnTo>
                  <a:lnTo>
                    <a:pt x="1198" y="25"/>
                  </a:lnTo>
                  <a:lnTo>
                    <a:pt x="1179" y="15"/>
                  </a:lnTo>
                  <a:lnTo>
                    <a:pt x="1160" y="9"/>
                  </a:lnTo>
                  <a:lnTo>
                    <a:pt x="1140" y="4"/>
                  </a:lnTo>
                  <a:lnTo>
                    <a:pt x="1120" y="1"/>
                  </a:lnTo>
                  <a:lnTo>
                    <a:pt x="1099" y="0"/>
                  </a:lnTo>
                  <a:lnTo>
                    <a:pt x="1080" y="1"/>
                  </a:lnTo>
                  <a:lnTo>
                    <a:pt x="1061" y="3"/>
                  </a:lnTo>
                  <a:lnTo>
                    <a:pt x="1043" y="8"/>
                  </a:lnTo>
                  <a:lnTo>
                    <a:pt x="1025" y="13"/>
                  </a:lnTo>
                  <a:lnTo>
                    <a:pt x="1009" y="22"/>
                  </a:lnTo>
                  <a:lnTo>
                    <a:pt x="993" y="30"/>
                  </a:lnTo>
                  <a:lnTo>
                    <a:pt x="979" y="40"/>
                  </a:lnTo>
                  <a:lnTo>
                    <a:pt x="965" y="53"/>
                  </a:lnTo>
                  <a:lnTo>
                    <a:pt x="952" y="65"/>
                  </a:lnTo>
                  <a:lnTo>
                    <a:pt x="942" y="79"/>
                  </a:lnTo>
                  <a:lnTo>
                    <a:pt x="931" y="94"/>
                  </a:lnTo>
                  <a:lnTo>
                    <a:pt x="923" y="110"/>
                  </a:lnTo>
                  <a:lnTo>
                    <a:pt x="916" y="127"/>
                  </a:lnTo>
                  <a:lnTo>
                    <a:pt x="911" y="144"/>
                  </a:lnTo>
                  <a:lnTo>
                    <a:pt x="907" y="163"/>
                  </a:lnTo>
                  <a:lnTo>
                    <a:pt x="904" y="182"/>
                  </a:lnTo>
                  <a:lnTo>
                    <a:pt x="884" y="200"/>
                  </a:lnTo>
                  <a:lnTo>
                    <a:pt x="860" y="221"/>
                  </a:lnTo>
                  <a:lnTo>
                    <a:pt x="834" y="246"/>
                  </a:lnTo>
                  <a:lnTo>
                    <a:pt x="810" y="272"/>
                  </a:lnTo>
                  <a:lnTo>
                    <a:pt x="787" y="298"/>
                  </a:lnTo>
                  <a:lnTo>
                    <a:pt x="770" y="322"/>
                  </a:lnTo>
                  <a:lnTo>
                    <a:pt x="758" y="345"/>
                  </a:lnTo>
                  <a:lnTo>
                    <a:pt x="756" y="364"/>
                  </a:lnTo>
                  <a:lnTo>
                    <a:pt x="758" y="372"/>
                  </a:lnTo>
                  <a:lnTo>
                    <a:pt x="761" y="378"/>
                  </a:lnTo>
                  <a:lnTo>
                    <a:pt x="766" y="383"/>
                  </a:lnTo>
                  <a:lnTo>
                    <a:pt x="773" y="387"/>
                  </a:lnTo>
                  <a:lnTo>
                    <a:pt x="782" y="391"/>
                  </a:lnTo>
                  <a:lnTo>
                    <a:pt x="791" y="395"/>
                  </a:lnTo>
                  <a:lnTo>
                    <a:pt x="803" y="398"/>
                  </a:lnTo>
                  <a:lnTo>
                    <a:pt x="814" y="401"/>
                  </a:lnTo>
                  <a:lnTo>
                    <a:pt x="825" y="405"/>
                  </a:lnTo>
                  <a:lnTo>
                    <a:pt x="838" y="407"/>
                  </a:lnTo>
                  <a:lnTo>
                    <a:pt x="850" y="410"/>
                  </a:lnTo>
                  <a:lnTo>
                    <a:pt x="862" y="411"/>
                  </a:lnTo>
                  <a:lnTo>
                    <a:pt x="874" y="413"/>
                  </a:lnTo>
                  <a:lnTo>
                    <a:pt x="886" y="414"/>
                  </a:lnTo>
                  <a:lnTo>
                    <a:pt x="897" y="416"/>
                  </a:lnTo>
                  <a:lnTo>
                    <a:pt x="908" y="417"/>
                  </a:lnTo>
                  <a:lnTo>
                    <a:pt x="918" y="417"/>
                  </a:lnTo>
                  <a:lnTo>
                    <a:pt x="927" y="418"/>
                  </a:lnTo>
                  <a:lnTo>
                    <a:pt x="935" y="419"/>
                  </a:lnTo>
                  <a:lnTo>
                    <a:pt x="943" y="419"/>
                  </a:lnTo>
                  <a:lnTo>
                    <a:pt x="954" y="519"/>
                  </a:lnTo>
                  <a:lnTo>
                    <a:pt x="954" y="522"/>
                  </a:lnTo>
                  <a:lnTo>
                    <a:pt x="947" y="520"/>
                  </a:lnTo>
                  <a:lnTo>
                    <a:pt x="941" y="518"/>
                  </a:lnTo>
                  <a:lnTo>
                    <a:pt x="933" y="518"/>
                  </a:lnTo>
                  <a:lnTo>
                    <a:pt x="926" y="520"/>
                  </a:lnTo>
                  <a:lnTo>
                    <a:pt x="922" y="521"/>
                  </a:lnTo>
                  <a:lnTo>
                    <a:pt x="919" y="522"/>
                  </a:lnTo>
                  <a:lnTo>
                    <a:pt x="916" y="523"/>
                  </a:lnTo>
                  <a:lnTo>
                    <a:pt x="914" y="524"/>
                  </a:lnTo>
                  <a:lnTo>
                    <a:pt x="854" y="442"/>
                  </a:lnTo>
                  <a:lnTo>
                    <a:pt x="853" y="441"/>
                  </a:lnTo>
                  <a:lnTo>
                    <a:pt x="849" y="438"/>
                  </a:lnTo>
                  <a:lnTo>
                    <a:pt x="844" y="434"/>
                  </a:lnTo>
                  <a:lnTo>
                    <a:pt x="839" y="432"/>
                  </a:lnTo>
                  <a:lnTo>
                    <a:pt x="831" y="430"/>
                  </a:lnTo>
                  <a:lnTo>
                    <a:pt x="825" y="430"/>
                  </a:lnTo>
                  <a:lnTo>
                    <a:pt x="818" y="432"/>
                  </a:lnTo>
                  <a:lnTo>
                    <a:pt x="811" y="434"/>
                  </a:lnTo>
                  <a:lnTo>
                    <a:pt x="804" y="440"/>
                  </a:lnTo>
                  <a:lnTo>
                    <a:pt x="793" y="453"/>
                  </a:lnTo>
                  <a:lnTo>
                    <a:pt x="790" y="466"/>
                  </a:lnTo>
                  <a:lnTo>
                    <a:pt x="792" y="479"/>
                  </a:lnTo>
                  <a:lnTo>
                    <a:pt x="796" y="488"/>
                  </a:lnTo>
                  <a:lnTo>
                    <a:pt x="798" y="491"/>
                  </a:lnTo>
                  <a:lnTo>
                    <a:pt x="804" y="497"/>
                  </a:lnTo>
                  <a:lnTo>
                    <a:pt x="811" y="508"/>
                  </a:lnTo>
                  <a:lnTo>
                    <a:pt x="820" y="520"/>
                  </a:lnTo>
                  <a:lnTo>
                    <a:pt x="829" y="532"/>
                  </a:lnTo>
                  <a:lnTo>
                    <a:pt x="840" y="546"/>
                  </a:lnTo>
                  <a:lnTo>
                    <a:pt x="848" y="557"/>
                  </a:lnTo>
                  <a:lnTo>
                    <a:pt x="855" y="566"/>
                  </a:lnTo>
                  <a:lnTo>
                    <a:pt x="832" y="560"/>
                  </a:lnTo>
                  <a:lnTo>
                    <a:pt x="813" y="553"/>
                  </a:lnTo>
                  <a:lnTo>
                    <a:pt x="795" y="545"/>
                  </a:lnTo>
                  <a:lnTo>
                    <a:pt x="781" y="536"/>
                  </a:lnTo>
                  <a:lnTo>
                    <a:pt x="770" y="528"/>
                  </a:lnTo>
                  <a:lnTo>
                    <a:pt x="760" y="519"/>
                  </a:lnTo>
                  <a:lnTo>
                    <a:pt x="755" y="510"/>
                  </a:lnTo>
                  <a:lnTo>
                    <a:pt x="753" y="499"/>
                  </a:lnTo>
                  <a:lnTo>
                    <a:pt x="752" y="492"/>
                  </a:lnTo>
                  <a:lnTo>
                    <a:pt x="752" y="486"/>
                  </a:lnTo>
                  <a:lnTo>
                    <a:pt x="752" y="480"/>
                  </a:lnTo>
                  <a:lnTo>
                    <a:pt x="753" y="474"/>
                  </a:lnTo>
                  <a:lnTo>
                    <a:pt x="754" y="456"/>
                  </a:lnTo>
                  <a:lnTo>
                    <a:pt x="738" y="458"/>
                  </a:lnTo>
                  <a:lnTo>
                    <a:pt x="707" y="461"/>
                  </a:lnTo>
                  <a:lnTo>
                    <a:pt x="676" y="465"/>
                  </a:lnTo>
                  <a:lnTo>
                    <a:pt x="645" y="468"/>
                  </a:lnTo>
                  <a:lnTo>
                    <a:pt x="615" y="474"/>
                  </a:lnTo>
                  <a:lnTo>
                    <a:pt x="585" y="478"/>
                  </a:lnTo>
                  <a:lnTo>
                    <a:pt x="556" y="483"/>
                  </a:lnTo>
                  <a:lnTo>
                    <a:pt x="529" y="488"/>
                  </a:lnTo>
                  <a:lnTo>
                    <a:pt x="500" y="493"/>
                  </a:lnTo>
                  <a:lnTo>
                    <a:pt x="473" y="499"/>
                  </a:lnTo>
                  <a:lnTo>
                    <a:pt x="446" y="505"/>
                  </a:lnTo>
                  <a:lnTo>
                    <a:pt x="419" y="512"/>
                  </a:lnTo>
                  <a:lnTo>
                    <a:pt x="394" y="519"/>
                  </a:lnTo>
                  <a:lnTo>
                    <a:pt x="368" y="525"/>
                  </a:lnTo>
                  <a:lnTo>
                    <a:pt x="344" y="532"/>
                  </a:lnTo>
                  <a:lnTo>
                    <a:pt x="319" y="540"/>
                  </a:lnTo>
                  <a:lnTo>
                    <a:pt x="297" y="548"/>
                  </a:lnTo>
                  <a:lnTo>
                    <a:pt x="274" y="556"/>
                  </a:lnTo>
                  <a:lnTo>
                    <a:pt x="251" y="564"/>
                  </a:lnTo>
                  <a:lnTo>
                    <a:pt x="231" y="572"/>
                  </a:lnTo>
                  <a:lnTo>
                    <a:pt x="210" y="582"/>
                  </a:lnTo>
                  <a:lnTo>
                    <a:pt x="190" y="591"/>
                  </a:lnTo>
                  <a:lnTo>
                    <a:pt x="171" y="600"/>
                  </a:lnTo>
                  <a:lnTo>
                    <a:pt x="153" y="609"/>
                  </a:lnTo>
                  <a:lnTo>
                    <a:pt x="135" y="619"/>
                  </a:lnTo>
                  <a:lnTo>
                    <a:pt x="119" y="629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72" y="660"/>
                  </a:lnTo>
                  <a:lnTo>
                    <a:pt x="59" y="671"/>
                  </a:lnTo>
                  <a:lnTo>
                    <a:pt x="47" y="681"/>
                  </a:lnTo>
                  <a:lnTo>
                    <a:pt x="35" y="693"/>
                  </a:lnTo>
                  <a:lnTo>
                    <a:pt x="24" y="704"/>
                  </a:lnTo>
                  <a:lnTo>
                    <a:pt x="7" y="736"/>
                  </a:lnTo>
                  <a:lnTo>
                    <a:pt x="0" y="777"/>
                  </a:lnTo>
                  <a:lnTo>
                    <a:pt x="0" y="816"/>
                  </a:lnTo>
                  <a:lnTo>
                    <a:pt x="1" y="844"/>
                  </a:lnTo>
                  <a:lnTo>
                    <a:pt x="3" y="866"/>
                  </a:lnTo>
                  <a:lnTo>
                    <a:pt x="7" y="888"/>
                  </a:lnTo>
                  <a:lnTo>
                    <a:pt x="13" y="911"/>
                  </a:lnTo>
                  <a:lnTo>
                    <a:pt x="19" y="933"/>
                  </a:lnTo>
                  <a:lnTo>
                    <a:pt x="26" y="953"/>
                  </a:lnTo>
                  <a:lnTo>
                    <a:pt x="35" y="972"/>
                  </a:lnTo>
                  <a:lnTo>
                    <a:pt x="45" y="988"/>
                  </a:lnTo>
                  <a:lnTo>
                    <a:pt x="57" y="1001"/>
                  </a:lnTo>
                  <a:lnTo>
                    <a:pt x="71" y="1012"/>
                  </a:lnTo>
                  <a:lnTo>
                    <a:pt x="87" y="1023"/>
                  </a:lnTo>
                  <a:lnTo>
                    <a:pt x="104" y="1034"/>
                  </a:lnTo>
                  <a:lnTo>
                    <a:pt x="122" y="1043"/>
                  </a:lnTo>
                  <a:lnTo>
                    <a:pt x="141" y="1051"/>
                  </a:lnTo>
                  <a:lnTo>
                    <a:pt x="162" y="1059"/>
                  </a:lnTo>
                  <a:lnTo>
                    <a:pt x="184" y="1066"/>
                  </a:lnTo>
                  <a:lnTo>
                    <a:pt x="206" y="1073"/>
                  </a:lnTo>
                  <a:lnTo>
                    <a:pt x="213" y="1091"/>
                  </a:lnTo>
                  <a:lnTo>
                    <a:pt x="221" y="1109"/>
                  </a:lnTo>
                  <a:lnTo>
                    <a:pt x="230" y="1126"/>
                  </a:lnTo>
                  <a:lnTo>
                    <a:pt x="240" y="1144"/>
                  </a:lnTo>
                  <a:lnTo>
                    <a:pt x="251" y="1160"/>
                  </a:lnTo>
                  <a:lnTo>
                    <a:pt x="263" y="1176"/>
                  </a:lnTo>
                  <a:lnTo>
                    <a:pt x="276" y="1191"/>
                  </a:lnTo>
                  <a:lnTo>
                    <a:pt x="291" y="1205"/>
                  </a:lnTo>
                  <a:lnTo>
                    <a:pt x="302" y="1216"/>
                  </a:lnTo>
                  <a:lnTo>
                    <a:pt x="314" y="1226"/>
                  </a:lnTo>
                  <a:lnTo>
                    <a:pt x="327" y="1235"/>
                  </a:lnTo>
                  <a:lnTo>
                    <a:pt x="339" y="1244"/>
                  </a:lnTo>
                  <a:lnTo>
                    <a:pt x="352" y="1252"/>
                  </a:lnTo>
                  <a:lnTo>
                    <a:pt x="366" y="1259"/>
                  </a:lnTo>
                  <a:lnTo>
                    <a:pt x="379" y="1265"/>
                  </a:lnTo>
                  <a:lnTo>
                    <a:pt x="394" y="1271"/>
                  </a:lnTo>
                  <a:lnTo>
                    <a:pt x="407" y="1276"/>
                  </a:lnTo>
                  <a:lnTo>
                    <a:pt x="421" y="1282"/>
                  </a:lnTo>
                  <a:lnTo>
                    <a:pt x="436" y="1285"/>
                  </a:lnTo>
                  <a:lnTo>
                    <a:pt x="451" y="1288"/>
                  </a:lnTo>
                  <a:lnTo>
                    <a:pt x="466" y="1291"/>
                  </a:lnTo>
                  <a:lnTo>
                    <a:pt x="481" y="1293"/>
                  </a:lnTo>
                  <a:lnTo>
                    <a:pt x="496" y="1294"/>
                  </a:lnTo>
                  <a:lnTo>
                    <a:pt x="511" y="1294"/>
                  </a:lnTo>
                  <a:lnTo>
                    <a:pt x="526" y="1294"/>
                  </a:lnTo>
                  <a:lnTo>
                    <a:pt x="541" y="1293"/>
                  </a:lnTo>
                  <a:lnTo>
                    <a:pt x="556" y="1291"/>
                  </a:lnTo>
                  <a:lnTo>
                    <a:pt x="571" y="1288"/>
                  </a:lnTo>
                  <a:lnTo>
                    <a:pt x="585" y="1285"/>
                  </a:lnTo>
                  <a:lnTo>
                    <a:pt x="599" y="1282"/>
                  </a:lnTo>
                  <a:lnTo>
                    <a:pt x="613" y="1276"/>
                  </a:lnTo>
                  <a:lnTo>
                    <a:pt x="626" y="1271"/>
                  </a:lnTo>
                  <a:lnTo>
                    <a:pt x="640" y="1265"/>
                  </a:lnTo>
                  <a:lnTo>
                    <a:pt x="652" y="1259"/>
                  </a:lnTo>
                  <a:lnTo>
                    <a:pt x="665" y="1252"/>
                  </a:lnTo>
                  <a:lnTo>
                    <a:pt x="677" y="1244"/>
                  </a:lnTo>
                  <a:lnTo>
                    <a:pt x="688" y="1235"/>
                  </a:lnTo>
                  <a:lnTo>
                    <a:pt x="700" y="1226"/>
                  </a:lnTo>
                  <a:lnTo>
                    <a:pt x="711" y="1216"/>
                  </a:lnTo>
                  <a:lnTo>
                    <a:pt x="721" y="1205"/>
                  </a:lnTo>
                  <a:lnTo>
                    <a:pt x="731" y="1194"/>
                  </a:lnTo>
                  <a:lnTo>
                    <a:pt x="742" y="1182"/>
                  </a:lnTo>
                  <a:lnTo>
                    <a:pt x="750" y="1168"/>
                  </a:lnTo>
                  <a:lnTo>
                    <a:pt x="759" y="1155"/>
                  </a:lnTo>
                  <a:lnTo>
                    <a:pt x="766" y="1142"/>
                  </a:lnTo>
                  <a:lnTo>
                    <a:pt x="773" y="1128"/>
                  </a:lnTo>
                  <a:lnTo>
                    <a:pt x="779" y="1114"/>
                  </a:lnTo>
                  <a:lnTo>
                    <a:pt x="784" y="1099"/>
                  </a:lnTo>
                  <a:lnTo>
                    <a:pt x="800" y="1099"/>
                  </a:lnTo>
                  <a:lnTo>
                    <a:pt x="817" y="1098"/>
                  </a:lnTo>
                  <a:lnTo>
                    <a:pt x="833" y="1098"/>
                  </a:lnTo>
                  <a:lnTo>
                    <a:pt x="850" y="1098"/>
                  </a:lnTo>
                  <a:lnTo>
                    <a:pt x="866" y="1097"/>
                  </a:lnTo>
                  <a:lnTo>
                    <a:pt x="883" y="1097"/>
                  </a:lnTo>
                  <a:lnTo>
                    <a:pt x="899" y="1097"/>
                  </a:lnTo>
                  <a:lnTo>
                    <a:pt x="916" y="1096"/>
                  </a:lnTo>
                  <a:lnTo>
                    <a:pt x="932" y="1096"/>
                  </a:lnTo>
                  <a:lnTo>
                    <a:pt x="950" y="1096"/>
                  </a:lnTo>
                  <a:lnTo>
                    <a:pt x="966" y="1096"/>
                  </a:lnTo>
                  <a:lnTo>
                    <a:pt x="984" y="1095"/>
                  </a:lnTo>
                  <a:lnTo>
                    <a:pt x="1000" y="1095"/>
                  </a:lnTo>
                  <a:lnTo>
                    <a:pt x="1018" y="1095"/>
                  </a:lnTo>
                  <a:lnTo>
                    <a:pt x="1034" y="1095"/>
                  </a:lnTo>
                  <a:lnTo>
                    <a:pt x="1052" y="1095"/>
                  </a:lnTo>
                  <a:lnTo>
                    <a:pt x="1070" y="1095"/>
                  </a:lnTo>
                  <a:lnTo>
                    <a:pt x="1089" y="1095"/>
                  </a:lnTo>
                  <a:lnTo>
                    <a:pt x="1107" y="1095"/>
                  </a:lnTo>
                  <a:lnTo>
                    <a:pt x="1126" y="1096"/>
                  </a:lnTo>
                  <a:lnTo>
                    <a:pt x="1144" y="1096"/>
                  </a:lnTo>
                  <a:lnTo>
                    <a:pt x="1163" y="1096"/>
                  </a:lnTo>
                  <a:lnTo>
                    <a:pt x="1181" y="1097"/>
                  </a:lnTo>
                  <a:lnTo>
                    <a:pt x="1199" y="1097"/>
                  </a:lnTo>
                  <a:lnTo>
                    <a:pt x="1217" y="1098"/>
                  </a:lnTo>
                  <a:lnTo>
                    <a:pt x="1235" y="1099"/>
                  </a:lnTo>
                  <a:lnTo>
                    <a:pt x="1253" y="1099"/>
                  </a:lnTo>
                  <a:lnTo>
                    <a:pt x="1270" y="1100"/>
                  </a:lnTo>
                  <a:lnTo>
                    <a:pt x="1288" y="1101"/>
                  </a:lnTo>
                  <a:lnTo>
                    <a:pt x="1305" y="1103"/>
                  </a:lnTo>
                  <a:lnTo>
                    <a:pt x="1323" y="1103"/>
                  </a:lnTo>
                  <a:lnTo>
                    <a:pt x="1340" y="1104"/>
                  </a:lnTo>
                  <a:lnTo>
                    <a:pt x="1346" y="1118"/>
                  </a:lnTo>
                  <a:lnTo>
                    <a:pt x="1354" y="1131"/>
                  </a:lnTo>
                  <a:lnTo>
                    <a:pt x="1362" y="1145"/>
                  </a:lnTo>
                  <a:lnTo>
                    <a:pt x="1371" y="1157"/>
                  </a:lnTo>
                  <a:lnTo>
                    <a:pt x="1380" y="1170"/>
                  </a:lnTo>
                  <a:lnTo>
                    <a:pt x="1391" y="1182"/>
                  </a:lnTo>
                  <a:lnTo>
                    <a:pt x="1401" y="1194"/>
                  </a:lnTo>
                  <a:lnTo>
                    <a:pt x="1412" y="1205"/>
                  </a:lnTo>
                  <a:lnTo>
                    <a:pt x="1424" y="1216"/>
                  </a:lnTo>
                  <a:lnTo>
                    <a:pt x="1436" y="1226"/>
                  </a:lnTo>
                  <a:lnTo>
                    <a:pt x="1448" y="1235"/>
                  </a:lnTo>
                  <a:lnTo>
                    <a:pt x="1461" y="1244"/>
                  </a:lnTo>
                  <a:lnTo>
                    <a:pt x="1474" y="1252"/>
                  </a:lnTo>
                  <a:lnTo>
                    <a:pt x="1487" y="1259"/>
                  </a:lnTo>
                  <a:lnTo>
                    <a:pt x="1501" y="1265"/>
                  </a:lnTo>
                  <a:lnTo>
                    <a:pt x="1515" y="1271"/>
                  </a:lnTo>
                  <a:lnTo>
                    <a:pt x="1529" y="1276"/>
                  </a:lnTo>
                  <a:lnTo>
                    <a:pt x="1543" y="1282"/>
                  </a:lnTo>
                  <a:lnTo>
                    <a:pt x="1557" y="1285"/>
                  </a:lnTo>
                  <a:lnTo>
                    <a:pt x="1573" y="1288"/>
                  </a:lnTo>
                  <a:lnTo>
                    <a:pt x="1587" y="1291"/>
                  </a:lnTo>
                  <a:lnTo>
                    <a:pt x="1603" y="1293"/>
                  </a:lnTo>
                  <a:lnTo>
                    <a:pt x="1617" y="1294"/>
                  </a:lnTo>
                  <a:lnTo>
                    <a:pt x="1633" y="1294"/>
                  </a:lnTo>
                  <a:lnTo>
                    <a:pt x="1648" y="1294"/>
                  </a:lnTo>
                  <a:lnTo>
                    <a:pt x="1663" y="1293"/>
                  </a:lnTo>
                  <a:lnTo>
                    <a:pt x="1678" y="1291"/>
                  </a:lnTo>
                  <a:lnTo>
                    <a:pt x="1692" y="1288"/>
                  </a:lnTo>
                  <a:lnTo>
                    <a:pt x="1707" y="1285"/>
                  </a:lnTo>
                  <a:lnTo>
                    <a:pt x="1721" y="1282"/>
                  </a:lnTo>
                  <a:lnTo>
                    <a:pt x="1735" y="1276"/>
                  </a:lnTo>
                  <a:lnTo>
                    <a:pt x="1748" y="1271"/>
                  </a:lnTo>
                  <a:lnTo>
                    <a:pt x="1761" y="1265"/>
                  </a:lnTo>
                  <a:lnTo>
                    <a:pt x="1774" y="1259"/>
                  </a:lnTo>
                  <a:lnTo>
                    <a:pt x="1787" y="1252"/>
                  </a:lnTo>
                  <a:lnTo>
                    <a:pt x="1799" y="1244"/>
                  </a:lnTo>
                  <a:lnTo>
                    <a:pt x="1811" y="1235"/>
                  </a:lnTo>
                  <a:lnTo>
                    <a:pt x="1822" y="1226"/>
                  </a:lnTo>
                  <a:lnTo>
                    <a:pt x="1832" y="1216"/>
                  </a:lnTo>
                  <a:lnTo>
                    <a:pt x="1843" y="1205"/>
                  </a:lnTo>
                  <a:lnTo>
                    <a:pt x="1855" y="1192"/>
                  </a:lnTo>
                  <a:lnTo>
                    <a:pt x="1866" y="1177"/>
                  </a:lnTo>
                  <a:lnTo>
                    <a:pt x="1877" y="1162"/>
                  </a:lnTo>
                  <a:lnTo>
                    <a:pt x="1886" y="1146"/>
                  </a:lnTo>
                  <a:lnTo>
                    <a:pt x="1894" y="1129"/>
                  </a:lnTo>
                  <a:lnTo>
                    <a:pt x="1902" y="1113"/>
                  </a:lnTo>
                  <a:lnTo>
                    <a:pt x="1908" y="1095"/>
                  </a:lnTo>
                  <a:lnTo>
                    <a:pt x="1913" y="1078"/>
                  </a:lnTo>
                  <a:lnTo>
                    <a:pt x="1924" y="1074"/>
                  </a:lnTo>
                  <a:lnTo>
                    <a:pt x="1934" y="1069"/>
                  </a:lnTo>
                  <a:lnTo>
                    <a:pt x="1945" y="1064"/>
                  </a:lnTo>
                  <a:lnTo>
                    <a:pt x="1955" y="1059"/>
                  </a:lnTo>
                  <a:lnTo>
                    <a:pt x="1965" y="1054"/>
                  </a:lnTo>
                  <a:lnTo>
                    <a:pt x="1975" y="1049"/>
                  </a:lnTo>
                  <a:lnTo>
                    <a:pt x="1984" y="1044"/>
                  </a:lnTo>
                  <a:lnTo>
                    <a:pt x="1992" y="1038"/>
                  </a:lnTo>
                  <a:lnTo>
                    <a:pt x="2009" y="1022"/>
                  </a:lnTo>
                  <a:lnTo>
                    <a:pt x="2022" y="1003"/>
                  </a:lnTo>
                  <a:lnTo>
                    <a:pt x="2033" y="979"/>
                  </a:lnTo>
                  <a:lnTo>
                    <a:pt x="2042" y="953"/>
                  </a:lnTo>
                  <a:lnTo>
                    <a:pt x="2048" y="925"/>
                  </a:lnTo>
                  <a:lnTo>
                    <a:pt x="2052" y="897"/>
                  </a:lnTo>
                  <a:lnTo>
                    <a:pt x="2054" y="868"/>
                  </a:lnTo>
                  <a:lnTo>
                    <a:pt x="2054" y="8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5126" y="3527"/>
              <a:ext cx="575" cy="207"/>
            </a:xfrm>
            <a:custGeom>
              <a:avLst/>
              <a:gdLst/>
              <a:ahLst/>
              <a:cxnLst>
                <a:cxn ang="0">
                  <a:pos x="575" y="207"/>
                </a:cxn>
                <a:cxn ang="0">
                  <a:pos x="551" y="192"/>
                </a:cxn>
                <a:cxn ang="0">
                  <a:pos x="523" y="176"/>
                </a:cxn>
                <a:cxn ang="0">
                  <a:pos x="494" y="161"/>
                </a:cxn>
                <a:cxn ang="0">
                  <a:pos x="463" y="147"/>
                </a:cxn>
                <a:cxn ang="0">
                  <a:pos x="430" y="132"/>
                </a:cxn>
                <a:cxn ang="0">
                  <a:pos x="396" y="119"/>
                </a:cxn>
                <a:cxn ang="0">
                  <a:pos x="361" y="105"/>
                </a:cxn>
                <a:cxn ang="0">
                  <a:pos x="325" y="93"/>
                </a:cxn>
                <a:cxn ang="0">
                  <a:pos x="287" y="81"/>
                </a:cxn>
                <a:cxn ang="0">
                  <a:pos x="248" y="69"/>
                </a:cxn>
                <a:cxn ang="0">
                  <a:pos x="208" y="59"/>
                </a:cxn>
                <a:cxn ang="0">
                  <a:pos x="167" y="49"/>
                </a:cxn>
                <a:cxn ang="0">
                  <a:pos x="126" y="39"/>
                </a:cxn>
                <a:cxn ang="0">
                  <a:pos x="84" y="31"/>
                </a:cxn>
                <a:cxn ang="0">
                  <a:pos x="42" y="23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1" y="9"/>
                </a:cxn>
                <a:cxn ang="0">
                  <a:pos x="2" y="4"/>
                </a:cxn>
                <a:cxn ang="0">
                  <a:pos x="2" y="0"/>
                </a:cxn>
                <a:cxn ang="0">
                  <a:pos x="47" y="8"/>
                </a:cxn>
                <a:cxn ang="0">
                  <a:pos x="91" y="16"/>
                </a:cxn>
                <a:cxn ang="0">
                  <a:pos x="133" y="24"/>
                </a:cxn>
                <a:cxn ang="0">
                  <a:pos x="176" y="33"/>
                </a:cxn>
                <a:cxn ang="0">
                  <a:pos x="217" y="44"/>
                </a:cxn>
                <a:cxn ang="0">
                  <a:pos x="256" y="54"/>
                </a:cxn>
                <a:cxn ang="0">
                  <a:pos x="294" y="65"/>
                </a:cxn>
                <a:cxn ang="0">
                  <a:pos x="330" y="78"/>
                </a:cxn>
                <a:cxn ang="0">
                  <a:pos x="365" y="90"/>
                </a:cxn>
                <a:cxn ang="0">
                  <a:pos x="399" y="102"/>
                </a:cxn>
                <a:cxn ang="0">
                  <a:pos x="431" y="117"/>
                </a:cxn>
                <a:cxn ang="0">
                  <a:pos x="461" y="130"/>
                </a:cxn>
                <a:cxn ang="0">
                  <a:pos x="489" y="145"/>
                </a:cxn>
                <a:cxn ang="0">
                  <a:pos x="516" y="160"/>
                </a:cxn>
                <a:cxn ang="0">
                  <a:pos x="539" y="175"/>
                </a:cxn>
                <a:cxn ang="0">
                  <a:pos x="562" y="192"/>
                </a:cxn>
                <a:cxn ang="0">
                  <a:pos x="566" y="195"/>
                </a:cxn>
                <a:cxn ang="0">
                  <a:pos x="569" y="199"/>
                </a:cxn>
                <a:cxn ang="0">
                  <a:pos x="572" y="203"/>
                </a:cxn>
                <a:cxn ang="0">
                  <a:pos x="575" y="207"/>
                </a:cxn>
              </a:cxnLst>
              <a:rect l="0" t="0" r="r" b="b"/>
              <a:pathLst>
                <a:path w="575" h="207">
                  <a:moveTo>
                    <a:pt x="575" y="207"/>
                  </a:moveTo>
                  <a:lnTo>
                    <a:pt x="551" y="192"/>
                  </a:lnTo>
                  <a:lnTo>
                    <a:pt x="523" y="176"/>
                  </a:lnTo>
                  <a:lnTo>
                    <a:pt x="494" y="161"/>
                  </a:lnTo>
                  <a:lnTo>
                    <a:pt x="463" y="147"/>
                  </a:lnTo>
                  <a:lnTo>
                    <a:pt x="430" y="132"/>
                  </a:lnTo>
                  <a:lnTo>
                    <a:pt x="396" y="119"/>
                  </a:lnTo>
                  <a:lnTo>
                    <a:pt x="361" y="105"/>
                  </a:lnTo>
                  <a:lnTo>
                    <a:pt x="325" y="93"/>
                  </a:lnTo>
                  <a:lnTo>
                    <a:pt x="287" y="81"/>
                  </a:lnTo>
                  <a:lnTo>
                    <a:pt x="248" y="69"/>
                  </a:lnTo>
                  <a:lnTo>
                    <a:pt x="208" y="59"/>
                  </a:lnTo>
                  <a:lnTo>
                    <a:pt x="167" y="49"/>
                  </a:lnTo>
                  <a:lnTo>
                    <a:pt x="126" y="39"/>
                  </a:lnTo>
                  <a:lnTo>
                    <a:pt x="84" y="31"/>
                  </a:lnTo>
                  <a:lnTo>
                    <a:pt x="42" y="23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9"/>
                  </a:lnTo>
                  <a:lnTo>
                    <a:pt x="2" y="4"/>
                  </a:lnTo>
                  <a:lnTo>
                    <a:pt x="2" y="0"/>
                  </a:lnTo>
                  <a:lnTo>
                    <a:pt x="47" y="8"/>
                  </a:lnTo>
                  <a:lnTo>
                    <a:pt x="91" y="16"/>
                  </a:lnTo>
                  <a:lnTo>
                    <a:pt x="133" y="24"/>
                  </a:lnTo>
                  <a:lnTo>
                    <a:pt x="176" y="33"/>
                  </a:lnTo>
                  <a:lnTo>
                    <a:pt x="217" y="44"/>
                  </a:lnTo>
                  <a:lnTo>
                    <a:pt x="256" y="54"/>
                  </a:lnTo>
                  <a:lnTo>
                    <a:pt x="294" y="65"/>
                  </a:lnTo>
                  <a:lnTo>
                    <a:pt x="330" y="78"/>
                  </a:lnTo>
                  <a:lnTo>
                    <a:pt x="365" y="90"/>
                  </a:lnTo>
                  <a:lnTo>
                    <a:pt x="399" y="102"/>
                  </a:lnTo>
                  <a:lnTo>
                    <a:pt x="431" y="117"/>
                  </a:lnTo>
                  <a:lnTo>
                    <a:pt x="461" y="130"/>
                  </a:lnTo>
                  <a:lnTo>
                    <a:pt x="489" y="145"/>
                  </a:lnTo>
                  <a:lnTo>
                    <a:pt x="516" y="160"/>
                  </a:lnTo>
                  <a:lnTo>
                    <a:pt x="539" y="175"/>
                  </a:lnTo>
                  <a:lnTo>
                    <a:pt x="562" y="192"/>
                  </a:lnTo>
                  <a:lnTo>
                    <a:pt x="566" y="195"/>
                  </a:lnTo>
                  <a:lnTo>
                    <a:pt x="569" y="199"/>
                  </a:lnTo>
                  <a:lnTo>
                    <a:pt x="572" y="203"/>
                  </a:lnTo>
                  <a:lnTo>
                    <a:pt x="575" y="2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5032" y="3256"/>
              <a:ext cx="56" cy="32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0" y="0"/>
                </a:cxn>
                <a:cxn ang="0">
                  <a:pos x="34" y="1"/>
                </a:cxn>
                <a:cxn ang="0">
                  <a:pos x="37" y="3"/>
                </a:cxn>
                <a:cxn ang="0">
                  <a:pos x="40" y="7"/>
                </a:cxn>
                <a:cxn ang="0">
                  <a:pos x="41" y="11"/>
                </a:cxn>
                <a:cxn ang="0">
                  <a:pos x="56" y="296"/>
                </a:cxn>
                <a:cxn ang="0">
                  <a:pos x="56" y="296"/>
                </a:cxn>
                <a:cxn ang="0">
                  <a:pos x="53" y="299"/>
                </a:cxn>
                <a:cxn ang="0">
                  <a:pos x="49" y="302"/>
                </a:cxn>
                <a:cxn ang="0">
                  <a:pos x="45" y="305"/>
                </a:cxn>
                <a:cxn ang="0">
                  <a:pos x="40" y="308"/>
                </a:cxn>
                <a:cxn ang="0">
                  <a:pos x="35" y="311"/>
                </a:cxn>
                <a:cxn ang="0">
                  <a:pos x="30" y="315"/>
                </a:cxn>
                <a:cxn ang="0">
                  <a:pos x="24" y="318"/>
                </a:cxn>
                <a:cxn ang="0">
                  <a:pos x="17" y="321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3" y="3"/>
                </a:cxn>
                <a:cxn ang="0">
                  <a:pos x="6" y="1"/>
                </a:cxn>
                <a:cxn ang="0">
                  <a:pos x="10" y="0"/>
                </a:cxn>
              </a:cxnLst>
              <a:rect l="0" t="0" r="r" b="b"/>
              <a:pathLst>
                <a:path w="56" h="321">
                  <a:moveTo>
                    <a:pt x="10" y="0"/>
                  </a:moveTo>
                  <a:lnTo>
                    <a:pt x="30" y="0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40" y="7"/>
                  </a:lnTo>
                  <a:lnTo>
                    <a:pt x="41" y="11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53" y="299"/>
                  </a:lnTo>
                  <a:lnTo>
                    <a:pt x="49" y="302"/>
                  </a:lnTo>
                  <a:lnTo>
                    <a:pt x="45" y="305"/>
                  </a:lnTo>
                  <a:lnTo>
                    <a:pt x="40" y="308"/>
                  </a:lnTo>
                  <a:lnTo>
                    <a:pt x="35" y="311"/>
                  </a:lnTo>
                  <a:lnTo>
                    <a:pt x="30" y="315"/>
                  </a:lnTo>
                  <a:lnTo>
                    <a:pt x="24" y="318"/>
                  </a:lnTo>
                  <a:lnTo>
                    <a:pt x="17" y="321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4685" y="3539"/>
              <a:ext cx="286" cy="79"/>
            </a:xfrm>
            <a:custGeom>
              <a:avLst/>
              <a:gdLst/>
              <a:ahLst/>
              <a:cxnLst>
                <a:cxn ang="0">
                  <a:pos x="35" y="77"/>
                </a:cxn>
                <a:cxn ang="0">
                  <a:pos x="32" y="73"/>
                </a:cxn>
                <a:cxn ang="0">
                  <a:pos x="29" y="68"/>
                </a:cxn>
                <a:cxn ang="0">
                  <a:pos x="25" y="61"/>
                </a:cxn>
                <a:cxn ang="0">
                  <a:pos x="21" y="55"/>
                </a:cxn>
                <a:cxn ang="0">
                  <a:pos x="16" y="48"/>
                </a:cxn>
                <a:cxn ang="0">
                  <a:pos x="11" y="41"/>
                </a:cxn>
                <a:cxn ang="0">
                  <a:pos x="6" y="35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248" y="0"/>
                </a:cxn>
                <a:cxn ang="0">
                  <a:pos x="286" y="61"/>
                </a:cxn>
                <a:cxn ang="0">
                  <a:pos x="276" y="63"/>
                </a:cxn>
                <a:cxn ang="0">
                  <a:pos x="265" y="66"/>
                </a:cxn>
                <a:cxn ang="0">
                  <a:pos x="255" y="68"/>
                </a:cxn>
                <a:cxn ang="0">
                  <a:pos x="244" y="69"/>
                </a:cxn>
                <a:cxn ang="0">
                  <a:pos x="232" y="71"/>
                </a:cxn>
                <a:cxn ang="0">
                  <a:pos x="221" y="72"/>
                </a:cxn>
                <a:cxn ang="0">
                  <a:pos x="210" y="73"/>
                </a:cxn>
                <a:cxn ang="0">
                  <a:pos x="198" y="75"/>
                </a:cxn>
                <a:cxn ang="0">
                  <a:pos x="186" y="76"/>
                </a:cxn>
                <a:cxn ang="0">
                  <a:pos x="174" y="77"/>
                </a:cxn>
                <a:cxn ang="0">
                  <a:pos x="161" y="77"/>
                </a:cxn>
                <a:cxn ang="0">
                  <a:pos x="149" y="78"/>
                </a:cxn>
                <a:cxn ang="0">
                  <a:pos x="137" y="78"/>
                </a:cxn>
                <a:cxn ang="0">
                  <a:pos x="123" y="79"/>
                </a:cxn>
                <a:cxn ang="0">
                  <a:pos x="111" y="79"/>
                </a:cxn>
                <a:cxn ang="0">
                  <a:pos x="98" y="79"/>
                </a:cxn>
                <a:cxn ang="0">
                  <a:pos x="89" y="79"/>
                </a:cxn>
                <a:cxn ang="0">
                  <a:pos x="81" y="79"/>
                </a:cxn>
                <a:cxn ang="0">
                  <a:pos x="73" y="79"/>
                </a:cxn>
                <a:cxn ang="0">
                  <a:pos x="66" y="78"/>
                </a:cxn>
                <a:cxn ang="0">
                  <a:pos x="57" y="78"/>
                </a:cxn>
                <a:cxn ang="0">
                  <a:pos x="50" y="78"/>
                </a:cxn>
                <a:cxn ang="0">
                  <a:pos x="42" y="77"/>
                </a:cxn>
                <a:cxn ang="0">
                  <a:pos x="35" y="77"/>
                </a:cxn>
              </a:cxnLst>
              <a:rect l="0" t="0" r="r" b="b"/>
              <a:pathLst>
                <a:path w="286" h="79">
                  <a:moveTo>
                    <a:pt x="35" y="77"/>
                  </a:moveTo>
                  <a:lnTo>
                    <a:pt x="32" y="73"/>
                  </a:lnTo>
                  <a:lnTo>
                    <a:pt x="29" y="68"/>
                  </a:lnTo>
                  <a:lnTo>
                    <a:pt x="25" y="61"/>
                  </a:lnTo>
                  <a:lnTo>
                    <a:pt x="21" y="55"/>
                  </a:lnTo>
                  <a:lnTo>
                    <a:pt x="16" y="48"/>
                  </a:lnTo>
                  <a:lnTo>
                    <a:pt x="11" y="41"/>
                  </a:lnTo>
                  <a:lnTo>
                    <a:pt x="6" y="35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248" y="0"/>
                  </a:lnTo>
                  <a:lnTo>
                    <a:pt x="286" y="61"/>
                  </a:lnTo>
                  <a:lnTo>
                    <a:pt x="276" y="63"/>
                  </a:lnTo>
                  <a:lnTo>
                    <a:pt x="265" y="66"/>
                  </a:lnTo>
                  <a:lnTo>
                    <a:pt x="255" y="68"/>
                  </a:lnTo>
                  <a:lnTo>
                    <a:pt x="244" y="69"/>
                  </a:lnTo>
                  <a:lnTo>
                    <a:pt x="232" y="71"/>
                  </a:lnTo>
                  <a:lnTo>
                    <a:pt x="221" y="72"/>
                  </a:lnTo>
                  <a:lnTo>
                    <a:pt x="210" y="73"/>
                  </a:lnTo>
                  <a:lnTo>
                    <a:pt x="198" y="75"/>
                  </a:lnTo>
                  <a:lnTo>
                    <a:pt x="186" y="76"/>
                  </a:lnTo>
                  <a:lnTo>
                    <a:pt x="174" y="77"/>
                  </a:lnTo>
                  <a:lnTo>
                    <a:pt x="161" y="77"/>
                  </a:lnTo>
                  <a:lnTo>
                    <a:pt x="149" y="78"/>
                  </a:lnTo>
                  <a:lnTo>
                    <a:pt x="137" y="78"/>
                  </a:lnTo>
                  <a:lnTo>
                    <a:pt x="123" y="79"/>
                  </a:lnTo>
                  <a:lnTo>
                    <a:pt x="111" y="79"/>
                  </a:lnTo>
                  <a:lnTo>
                    <a:pt x="98" y="79"/>
                  </a:lnTo>
                  <a:lnTo>
                    <a:pt x="89" y="79"/>
                  </a:lnTo>
                  <a:lnTo>
                    <a:pt x="81" y="79"/>
                  </a:lnTo>
                  <a:lnTo>
                    <a:pt x="73" y="79"/>
                  </a:lnTo>
                  <a:lnTo>
                    <a:pt x="66" y="78"/>
                  </a:lnTo>
                  <a:lnTo>
                    <a:pt x="57" y="78"/>
                  </a:lnTo>
                  <a:lnTo>
                    <a:pt x="50" y="78"/>
                  </a:lnTo>
                  <a:lnTo>
                    <a:pt x="42" y="77"/>
                  </a:lnTo>
                  <a:lnTo>
                    <a:pt x="35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4636" y="3053"/>
              <a:ext cx="359" cy="363"/>
            </a:xfrm>
            <a:custGeom>
              <a:avLst/>
              <a:gdLst/>
              <a:ahLst/>
              <a:cxnLst>
                <a:cxn ang="0">
                  <a:pos x="187" y="1"/>
                </a:cxn>
                <a:cxn ang="0">
                  <a:pos x="222" y="8"/>
                </a:cxn>
                <a:cxn ang="0">
                  <a:pos x="255" y="21"/>
                </a:cxn>
                <a:cxn ang="0">
                  <a:pos x="285" y="41"/>
                </a:cxn>
                <a:cxn ang="0">
                  <a:pos x="311" y="67"/>
                </a:cxn>
                <a:cxn ang="0">
                  <a:pos x="333" y="96"/>
                </a:cxn>
                <a:cxn ang="0">
                  <a:pos x="348" y="128"/>
                </a:cxn>
                <a:cxn ang="0">
                  <a:pos x="357" y="162"/>
                </a:cxn>
                <a:cxn ang="0">
                  <a:pos x="358" y="205"/>
                </a:cxn>
                <a:cxn ang="0">
                  <a:pos x="346" y="257"/>
                </a:cxn>
                <a:cxn ang="0">
                  <a:pos x="325" y="306"/>
                </a:cxn>
                <a:cxn ang="0">
                  <a:pos x="296" y="344"/>
                </a:cxn>
                <a:cxn ang="0">
                  <a:pos x="273" y="359"/>
                </a:cxn>
                <a:cxn ang="0">
                  <a:pos x="263" y="362"/>
                </a:cxn>
                <a:cxn ang="0">
                  <a:pos x="252" y="363"/>
                </a:cxn>
                <a:cxn ang="0">
                  <a:pos x="241" y="360"/>
                </a:cxn>
                <a:cxn ang="0">
                  <a:pos x="216" y="342"/>
                </a:cxn>
                <a:cxn ang="0">
                  <a:pos x="187" y="293"/>
                </a:cxn>
                <a:cxn ang="0">
                  <a:pos x="172" y="243"/>
                </a:cxn>
                <a:cxn ang="0">
                  <a:pos x="166" y="208"/>
                </a:cxn>
                <a:cxn ang="0">
                  <a:pos x="164" y="192"/>
                </a:cxn>
                <a:cxn ang="0">
                  <a:pos x="156" y="173"/>
                </a:cxn>
                <a:cxn ang="0">
                  <a:pos x="144" y="161"/>
                </a:cxn>
                <a:cxn ang="0">
                  <a:pos x="135" y="155"/>
                </a:cxn>
                <a:cxn ang="0">
                  <a:pos x="126" y="151"/>
                </a:cxn>
                <a:cxn ang="0">
                  <a:pos x="116" y="149"/>
                </a:cxn>
                <a:cxn ang="0">
                  <a:pos x="0" y="149"/>
                </a:cxn>
                <a:cxn ang="0">
                  <a:pos x="6" y="118"/>
                </a:cxn>
                <a:cxn ang="0">
                  <a:pos x="19" y="89"/>
                </a:cxn>
                <a:cxn ang="0">
                  <a:pos x="35" y="65"/>
                </a:cxn>
                <a:cxn ang="0">
                  <a:pos x="55" y="42"/>
                </a:cxn>
                <a:cxn ang="0">
                  <a:pos x="80" y="24"/>
                </a:cxn>
                <a:cxn ang="0">
                  <a:pos x="106" y="11"/>
                </a:cxn>
                <a:cxn ang="0">
                  <a:pos x="136" y="3"/>
                </a:cxn>
                <a:cxn ang="0">
                  <a:pos x="168" y="0"/>
                </a:cxn>
              </a:cxnLst>
              <a:rect l="0" t="0" r="r" b="b"/>
              <a:pathLst>
                <a:path w="359" h="363">
                  <a:moveTo>
                    <a:pt x="168" y="0"/>
                  </a:moveTo>
                  <a:lnTo>
                    <a:pt x="187" y="1"/>
                  </a:lnTo>
                  <a:lnTo>
                    <a:pt x="204" y="3"/>
                  </a:lnTo>
                  <a:lnTo>
                    <a:pt x="222" y="8"/>
                  </a:lnTo>
                  <a:lnTo>
                    <a:pt x="238" y="14"/>
                  </a:lnTo>
                  <a:lnTo>
                    <a:pt x="255" y="21"/>
                  </a:lnTo>
                  <a:lnTo>
                    <a:pt x="270" y="31"/>
                  </a:lnTo>
                  <a:lnTo>
                    <a:pt x="285" y="41"/>
                  </a:lnTo>
                  <a:lnTo>
                    <a:pt x="299" y="53"/>
                  </a:lnTo>
                  <a:lnTo>
                    <a:pt x="311" y="67"/>
                  </a:lnTo>
                  <a:lnTo>
                    <a:pt x="323" y="81"/>
                  </a:lnTo>
                  <a:lnTo>
                    <a:pt x="333" y="96"/>
                  </a:lnTo>
                  <a:lnTo>
                    <a:pt x="341" y="112"/>
                  </a:lnTo>
                  <a:lnTo>
                    <a:pt x="348" y="128"/>
                  </a:lnTo>
                  <a:lnTo>
                    <a:pt x="354" y="145"/>
                  </a:lnTo>
                  <a:lnTo>
                    <a:pt x="357" y="162"/>
                  </a:lnTo>
                  <a:lnTo>
                    <a:pt x="359" y="180"/>
                  </a:lnTo>
                  <a:lnTo>
                    <a:pt x="358" y="205"/>
                  </a:lnTo>
                  <a:lnTo>
                    <a:pt x="354" y="231"/>
                  </a:lnTo>
                  <a:lnTo>
                    <a:pt x="346" y="257"/>
                  </a:lnTo>
                  <a:lnTo>
                    <a:pt x="337" y="282"/>
                  </a:lnTo>
                  <a:lnTo>
                    <a:pt x="325" y="306"/>
                  </a:lnTo>
                  <a:lnTo>
                    <a:pt x="311" y="326"/>
                  </a:lnTo>
                  <a:lnTo>
                    <a:pt x="296" y="344"/>
                  </a:lnTo>
                  <a:lnTo>
                    <a:pt x="279" y="356"/>
                  </a:lnTo>
                  <a:lnTo>
                    <a:pt x="273" y="359"/>
                  </a:lnTo>
                  <a:lnTo>
                    <a:pt x="268" y="361"/>
                  </a:lnTo>
                  <a:lnTo>
                    <a:pt x="263" y="362"/>
                  </a:lnTo>
                  <a:lnTo>
                    <a:pt x="258" y="363"/>
                  </a:lnTo>
                  <a:lnTo>
                    <a:pt x="252" y="363"/>
                  </a:lnTo>
                  <a:lnTo>
                    <a:pt x="246" y="362"/>
                  </a:lnTo>
                  <a:lnTo>
                    <a:pt x="241" y="360"/>
                  </a:lnTo>
                  <a:lnTo>
                    <a:pt x="236" y="358"/>
                  </a:lnTo>
                  <a:lnTo>
                    <a:pt x="216" y="342"/>
                  </a:lnTo>
                  <a:lnTo>
                    <a:pt x="199" y="319"/>
                  </a:lnTo>
                  <a:lnTo>
                    <a:pt x="187" y="293"/>
                  </a:lnTo>
                  <a:lnTo>
                    <a:pt x="178" y="267"/>
                  </a:lnTo>
                  <a:lnTo>
                    <a:pt x="172" y="243"/>
                  </a:lnTo>
                  <a:lnTo>
                    <a:pt x="168" y="222"/>
                  </a:lnTo>
                  <a:lnTo>
                    <a:pt x="166" y="208"/>
                  </a:lnTo>
                  <a:lnTo>
                    <a:pt x="166" y="203"/>
                  </a:lnTo>
                  <a:lnTo>
                    <a:pt x="164" y="192"/>
                  </a:lnTo>
                  <a:lnTo>
                    <a:pt x="161" y="182"/>
                  </a:lnTo>
                  <a:lnTo>
                    <a:pt x="156" y="173"/>
                  </a:lnTo>
                  <a:lnTo>
                    <a:pt x="149" y="164"/>
                  </a:lnTo>
                  <a:lnTo>
                    <a:pt x="144" y="161"/>
                  </a:lnTo>
                  <a:lnTo>
                    <a:pt x="139" y="158"/>
                  </a:lnTo>
                  <a:lnTo>
                    <a:pt x="135" y="155"/>
                  </a:lnTo>
                  <a:lnTo>
                    <a:pt x="130" y="153"/>
                  </a:lnTo>
                  <a:lnTo>
                    <a:pt x="126" y="151"/>
                  </a:lnTo>
                  <a:lnTo>
                    <a:pt x="121" y="150"/>
                  </a:lnTo>
                  <a:lnTo>
                    <a:pt x="116" y="149"/>
                  </a:lnTo>
                  <a:lnTo>
                    <a:pt x="111" y="149"/>
                  </a:lnTo>
                  <a:lnTo>
                    <a:pt x="0" y="149"/>
                  </a:lnTo>
                  <a:lnTo>
                    <a:pt x="3" y="134"/>
                  </a:lnTo>
                  <a:lnTo>
                    <a:pt x="6" y="118"/>
                  </a:lnTo>
                  <a:lnTo>
                    <a:pt x="12" y="104"/>
                  </a:lnTo>
                  <a:lnTo>
                    <a:pt x="19" y="89"/>
                  </a:lnTo>
                  <a:lnTo>
                    <a:pt x="26" y="77"/>
                  </a:lnTo>
                  <a:lnTo>
                    <a:pt x="35" y="65"/>
                  </a:lnTo>
                  <a:lnTo>
                    <a:pt x="45" y="53"/>
                  </a:lnTo>
                  <a:lnTo>
                    <a:pt x="55" y="42"/>
                  </a:lnTo>
                  <a:lnTo>
                    <a:pt x="67" y="33"/>
                  </a:lnTo>
                  <a:lnTo>
                    <a:pt x="80" y="24"/>
                  </a:lnTo>
                  <a:lnTo>
                    <a:pt x="93" y="17"/>
                  </a:lnTo>
                  <a:lnTo>
                    <a:pt x="106" y="11"/>
                  </a:lnTo>
                  <a:lnTo>
                    <a:pt x="121" y="6"/>
                  </a:lnTo>
                  <a:lnTo>
                    <a:pt x="136" y="3"/>
                  </a:lnTo>
                  <a:lnTo>
                    <a:pt x="152" y="1"/>
                  </a:lnTo>
                  <a:lnTo>
                    <a:pt x="1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487" y="3230"/>
              <a:ext cx="438" cy="300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" y="150"/>
                </a:cxn>
                <a:cxn ang="0">
                  <a:pos x="7" y="137"/>
                </a:cxn>
                <a:cxn ang="0">
                  <a:pos x="20" y="119"/>
                </a:cxn>
                <a:cxn ang="0">
                  <a:pos x="37" y="99"/>
                </a:cxn>
                <a:cxn ang="0">
                  <a:pos x="58" y="76"/>
                </a:cxn>
                <a:cxn ang="0">
                  <a:pos x="82" y="51"/>
                </a:cxn>
                <a:cxn ang="0">
                  <a:pos x="110" y="26"/>
                </a:cxn>
                <a:cxn ang="0">
                  <a:pos x="139" y="0"/>
                </a:cxn>
                <a:cxn ang="0">
                  <a:pos x="261" y="0"/>
                </a:cxn>
                <a:cxn ang="0">
                  <a:pos x="266" y="1"/>
                </a:cxn>
                <a:cxn ang="0">
                  <a:pos x="271" y="2"/>
                </a:cxn>
                <a:cxn ang="0">
                  <a:pos x="275" y="4"/>
                </a:cxn>
                <a:cxn ang="0">
                  <a:pos x="279" y="7"/>
                </a:cxn>
                <a:cxn ang="0">
                  <a:pos x="282" y="11"/>
                </a:cxn>
                <a:cxn ang="0">
                  <a:pos x="285" y="15"/>
                </a:cxn>
                <a:cxn ang="0">
                  <a:pos x="286" y="20"/>
                </a:cxn>
                <a:cxn ang="0">
                  <a:pos x="287" y="26"/>
                </a:cxn>
                <a:cxn ang="0">
                  <a:pos x="288" y="33"/>
                </a:cxn>
                <a:cxn ang="0">
                  <a:pos x="290" y="50"/>
                </a:cxn>
                <a:cxn ang="0">
                  <a:pos x="295" y="73"/>
                </a:cxn>
                <a:cxn ang="0">
                  <a:pos x="302" y="101"/>
                </a:cxn>
                <a:cxn ang="0">
                  <a:pos x="312" y="130"/>
                </a:cxn>
                <a:cxn ang="0">
                  <a:pos x="327" y="158"/>
                </a:cxn>
                <a:cxn ang="0">
                  <a:pos x="347" y="184"/>
                </a:cxn>
                <a:cxn ang="0">
                  <a:pos x="373" y="204"/>
                </a:cxn>
                <a:cxn ang="0">
                  <a:pos x="380" y="207"/>
                </a:cxn>
                <a:cxn ang="0">
                  <a:pos x="387" y="210"/>
                </a:cxn>
                <a:cxn ang="0">
                  <a:pos x="393" y="212"/>
                </a:cxn>
                <a:cxn ang="0">
                  <a:pos x="401" y="213"/>
                </a:cxn>
                <a:cxn ang="0">
                  <a:pos x="408" y="213"/>
                </a:cxn>
                <a:cxn ang="0">
                  <a:pos x="415" y="213"/>
                </a:cxn>
                <a:cxn ang="0">
                  <a:pos x="422" y="211"/>
                </a:cxn>
                <a:cxn ang="0">
                  <a:pos x="429" y="209"/>
                </a:cxn>
                <a:cxn ang="0">
                  <a:pos x="438" y="282"/>
                </a:cxn>
                <a:cxn ang="0">
                  <a:pos x="197" y="300"/>
                </a:cxn>
                <a:cxn ang="0">
                  <a:pos x="183" y="188"/>
                </a:cxn>
                <a:cxn ang="0">
                  <a:pos x="171" y="188"/>
                </a:cxn>
                <a:cxn ang="0">
                  <a:pos x="170" y="188"/>
                </a:cxn>
                <a:cxn ang="0">
                  <a:pos x="166" y="188"/>
                </a:cxn>
                <a:cxn ang="0">
                  <a:pos x="160" y="187"/>
                </a:cxn>
                <a:cxn ang="0">
                  <a:pos x="151" y="187"/>
                </a:cxn>
                <a:cxn ang="0">
                  <a:pos x="141" y="186"/>
                </a:cxn>
                <a:cxn ang="0">
                  <a:pos x="130" y="185"/>
                </a:cxn>
                <a:cxn ang="0">
                  <a:pos x="117" y="184"/>
                </a:cxn>
                <a:cxn ang="0">
                  <a:pos x="104" y="183"/>
                </a:cxn>
                <a:cxn ang="0">
                  <a:pos x="91" y="181"/>
                </a:cxn>
                <a:cxn ang="0">
                  <a:pos x="76" y="179"/>
                </a:cxn>
                <a:cxn ang="0">
                  <a:pos x="62" y="177"/>
                </a:cxn>
                <a:cxn ang="0">
                  <a:pos x="48" y="174"/>
                </a:cxn>
                <a:cxn ang="0">
                  <a:pos x="35" y="171"/>
                </a:cxn>
                <a:cxn ang="0">
                  <a:pos x="23" y="168"/>
                </a:cxn>
                <a:cxn ang="0">
                  <a:pos x="11" y="164"/>
                </a:cxn>
                <a:cxn ang="0">
                  <a:pos x="1" y="159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0" y="158"/>
                </a:cxn>
              </a:cxnLst>
              <a:rect l="0" t="0" r="r" b="b"/>
              <a:pathLst>
                <a:path w="438" h="300">
                  <a:moveTo>
                    <a:pt x="0" y="158"/>
                  </a:moveTo>
                  <a:lnTo>
                    <a:pt x="1" y="150"/>
                  </a:lnTo>
                  <a:lnTo>
                    <a:pt x="7" y="137"/>
                  </a:lnTo>
                  <a:lnTo>
                    <a:pt x="20" y="119"/>
                  </a:lnTo>
                  <a:lnTo>
                    <a:pt x="37" y="99"/>
                  </a:lnTo>
                  <a:lnTo>
                    <a:pt x="58" y="76"/>
                  </a:lnTo>
                  <a:lnTo>
                    <a:pt x="82" y="51"/>
                  </a:lnTo>
                  <a:lnTo>
                    <a:pt x="110" y="26"/>
                  </a:lnTo>
                  <a:lnTo>
                    <a:pt x="139" y="0"/>
                  </a:lnTo>
                  <a:lnTo>
                    <a:pt x="261" y="0"/>
                  </a:lnTo>
                  <a:lnTo>
                    <a:pt x="266" y="1"/>
                  </a:lnTo>
                  <a:lnTo>
                    <a:pt x="271" y="2"/>
                  </a:lnTo>
                  <a:lnTo>
                    <a:pt x="275" y="4"/>
                  </a:lnTo>
                  <a:lnTo>
                    <a:pt x="279" y="7"/>
                  </a:lnTo>
                  <a:lnTo>
                    <a:pt x="282" y="11"/>
                  </a:lnTo>
                  <a:lnTo>
                    <a:pt x="285" y="15"/>
                  </a:lnTo>
                  <a:lnTo>
                    <a:pt x="286" y="20"/>
                  </a:lnTo>
                  <a:lnTo>
                    <a:pt x="287" y="26"/>
                  </a:lnTo>
                  <a:lnTo>
                    <a:pt x="288" y="33"/>
                  </a:lnTo>
                  <a:lnTo>
                    <a:pt x="290" y="50"/>
                  </a:lnTo>
                  <a:lnTo>
                    <a:pt x="295" y="73"/>
                  </a:lnTo>
                  <a:lnTo>
                    <a:pt x="302" y="101"/>
                  </a:lnTo>
                  <a:lnTo>
                    <a:pt x="312" y="130"/>
                  </a:lnTo>
                  <a:lnTo>
                    <a:pt x="327" y="158"/>
                  </a:lnTo>
                  <a:lnTo>
                    <a:pt x="347" y="184"/>
                  </a:lnTo>
                  <a:lnTo>
                    <a:pt x="373" y="204"/>
                  </a:lnTo>
                  <a:lnTo>
                    <a:pt x="380" y="207"/>
                  </a:lnTo>
                  <a:lnTo>
                    <a:pt x="387" y="210"/>
                  </a:lnTo>
                  <a:lnTo>
                    <a:pt x="393" y="212"/>
                  </a:lnTo>
                  <a:lnTo>
                    <a:pt x="401" y="213"/>
                  </a:lnTo>
                  <a:lnTo>
                    <a:pt x="408" y="213"/>
                  </a:lnTo>
                  <a:lnTo>
                    <a:pt x="415" y="213"/>
                  </a:lnTo>
                  <a:lnTo>
                    <a:pt x="422" y="211"/>
                  </a:lnTo>
                  <a:lnTo>
                    <a:pt x="429" y="209"/>
                  </a:lnTo>
                  <a:lnTo>
                    <a:pt x="438" y="282"/>
                  </a:lnTo>
                  <a:lnTo>
                    <a:pt x="197" y="300"/>
                  </a:lnTo>
                  <a:lnTo>
                    <a:pt x="183" y="188"/>
                  </a:lnTo>
                  <a:lnTo>
                    <a:pt x="171" y="188"/>
                  </a:lnTo>
                  <a:lnTo>
                    <a:pt x="170" y="188"/>
                  </a:lnTo>
                  <a:lnTo>
                    <a:pt x="166" y="188"/>
                  </a:lnTo>
                  <a:lnTo>
                    <a:pt x="160" y="187"/>
                  </a:lnTo>
                  <a:lnTo>
                    <a:pt x="151" y="187"/>
                  </a:lnTo>
                  <a:lnTo>
                    <a:pt x="141" y="186"/>
                  </a:lnTo>
                  <a:lnTo>
                    <a:pt x="130" y="185"/>
                  </a:lnTo>
                  <a:lnTo>
                    <a:pt x="117" y="184"/>
                  </a:lnTo>
                  <a:lnTo>
                    <a:pt x="104" y="183"/>
                  </a:lnTo>
                  <a:lnTo>
                    <a:pt x="91" y="181"/>
                  </a:lnTo>
                  <a:lnTo>
                    <a:pt x="76" y="179"/>
                  </a:lnTo>
                  <a:lnTo>
                    <a:pt x="62" y="177"/>
                  </a:lnTo>
                  <a:lnTo>
                    <a:pt x="48" y="174"/>
                  </a:lnTo>
                  <a:lnTo>
                    <a:pt x="35" y="171"/>
                  </a:lnTo>
                  <a:lnTo>
                    <a:pt x="23" y="168"/>
                  </a:lnTo>
                  <a:lnTo>
                    <a:pt x="11" y="164"/>
                  </a:lnTo>
                  <a:lnTo>
                    <a:pt x="1" y="159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4592" y="3571"/>
              <a:ext cx="95" cy="43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0"/>
                </a:cxn>
                <a:cxn ang="0">
                  <a:pos x="55" y="1"/>
                </a:cxn>
                <a:cxn ang="0">
                  <a:pos x="60" y="3"/>
                </a:cxn>
                <a:cxn ang="0">
                  <a:pos x="65" y="7"/>
                </a:cxn>
                <a:cxn ang="0">
                  <a:pos x="65" y="9"/>
                </a:cxn>
                <a:cxn ang="0">
                  <a:pos x="68" y="10"/>
                </a:cxn>
                <a:cxn ang="0">
                  <a:pos x="75" y="17"/>
                </a:cxn>
                <a:cxn ang="0">
                  <a:pos x="81" y="24"/>
                </a:cxn>
                <a:cxn ang="0">
                  <a:pos x="89" y="34"/>
                </a:cxn>
                <a:cxn ang="0">
                  <a:pos x="95" y="43"/>
                </a:cxn>
                <a:cxn ang="0">
                  <a:pos x="82" y="42"/>
                </a:cxn>
                <a:cxn ang="0">
                  <a:pos x="70" y="41"/>
                </a:cxn>
                <a:cxn ang="0">
                  <a:pos x="58" y="39"/>
                </a:cxn>
                <a:cxn ang="0">
                  <a:pos x="45" y="38"/>
                </a:cxn>
                <a:cxn ang="0">
                  <a:pos x="34" y="36"/>
                </a:cxn>
                <a:cxn ang="0">
                  <a:pos x="23" y="34"/>
                </a:cxn>
                <a:cxn ang="0">
                  <a:pos x="11" y="31"/>
                </a:cxn>
                <a:cxn ang="0">
                  <a:pos x="0" y="29"/>
                </a:cxn>
                <a:cxn ang="0">
                  <a:pos x="30" y="19"/>
                </a:cxn>
                <a:cxn ang="0">
                  <a:pos x="27" y="10"/>
                </a:cxn>
                <a:cxn ang="0">
                  <a:pos x="29" y="8"/>
                </a:cxn>
                <a:cxn ang="0">
                  <a:pos x="33" y="6"/>
                </a:cxn>
                <a:cxn ang="0">
                  <a:pos x="38" y="3"/>
                </a:cxn>
                <a:cxn ang="0">
                  <a:pos x="47" y="0"/>
                </a:cxn>
              </a:cxnLst>
              <a:rect l="0" t="0" r="r" b="b"/>
              <a:pathLst>
                <a:path w="95" h="43">
                  <a:moveTo>
                    <a:pt x="47" y="0"/>
                  </a:moveTo>
                  <a:lnTo>
                    <a:pt x="50" y="0"/>
                  </a:lnTo>
                  <a:lnTo>
                    <a:pt x="55" y="1"/>
                  </a:lnTo>
                  <a:lnTo>
                    <a:pt x="60" y="3"/>
                  </a:lnTo>
                  <a:lnTo>
                    <a:pt x="65" y="7"/>
                  </a:lnTo>
                  <a:lnTo>
                    <a:pt x="65" y="9"/>
                  </a:lnTo>
                  <a:lnTo>
                    <a:pt x="68" y="10"/>
                  </a:lnTo>
                  <a:lnTo>
                    <a:pt x="75" y="17"/>
                  </a:lnTo>
                  <a:lnTo>
                    <a:pt x="81" y="24"/>
                  </a:lnTo>
                  <a:lnTo>
                    <a:pt x="89" y="34"/>
                  </a:lnTo>
                  <a:lnTo>
                    <a:pt x="95" y="43"/>
                  </a:lnTo>
                  <a:lnTo>
                    <a:pt x="82" y="42"/>
                  </a:lnTo>
                  <a:lnTo>
                    <a:pt x="70" y="41"/>
                  </a:lnTo>
                  <a:lnTo>
                    <a:pt x="58" y="39"/>
                  </a:lnTo>
                  <a:lnTo>
                    <a:pt x="45" y="38"/>
                  </a:lnTo>
                  <a:lnTo>
                    <a:pt x="34" y="36"/>
                  </a:lnTo>
                  <a:lnTo>
                    <a:pt x="23" y="34"/>
                  </a:lnTo>
                  <a:lnTo>
                    <a:pt x="11" y="31"/>
                  </a:lnTo>
                  <a:lnTo>
                    <a:pt x="0" y="29"/>
                  </a:lnTo>
                  <a:lnTo>
                    <a:pt x="30" y="19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38" y="3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4522" y="3484"/>
              <a:ext cx="74" cy="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7" y="1"/>
                </a:cxn>
                <a:cxn ang="0">
                  <a:pos x="10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74" y="80"/>
                </a:cxn>
                <a:cxn ang="0">
                  <a:pos x="73" y="81"/>
                </a:cxn>
                <a:cxn ang="0">
                  <a:pos x="72" y="83"/>
                </a:cxn>
                <a:cxn ang="0">
                  <a:pos x="71" y="85"/>
                </a:cxn>
                <a:cxn ang="0">
                  <a:pos x="71" y="87"/>
                </a:cxn>
                <a:cxn ang="0">
                  <a:pos x="58" y="92"/>
                </a:cxn>
                <a:cxn ang="0">
                  <a:pos x="1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1" y="7"/>
                </a:cxn>
                <a:cxn ang="0">
                  <a:pos x="4" y="3"/>
                </a:cxn>
              </a:cxnLst>
              <a:rect l="0" t="0" r="r" b="b"/>
              <a:pathLst>
                <a:path w="74" h="92">
                  <a:moveTo>
                    <a:pt x="4" y="3"/>
                  </a:moveTo>
                  <a:lnTo>
                    <a:pt x="7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74" y="80"/>
                  </a:lnTo>
                  <a:lnTo>
                    <a:pt x="73" y="81"/>
                  </a:lnTo>
                  <a:lnTo>
                    <a:pt x="72" y="83"/>
                  </a:lnTo>
                  <a:lnTo>
                    <a:pt x="71" y="85"/>
                  </a:lnTo>
                  <a:lnTo>
                    <a:pt x="71" y="87"/>
                  </a:lnTo>
                  <a:lnTo>
                    <a:pt x="58" y="92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3843" y="3513"/>
              <a:ext cx="587" cy="163"/>
            </a:xfrm>
            <a:custGeom>
              <a:avLst/>
              <a:gdLst/>
              <a:ahLst/>
              <a:cxnLst>
                <a:cxn ang="0">
                  <a:pos x="587" y="16"/>
                </a:cxn>
                <a:cxn ang="0">
                  <a:pos x="541" y="22"/>
                </a:cxn>
                <a:cxn ang="0">
                  <a:pos x="496" y="28"/>
                </a:cxn>
                <a:cxn ang="0">
                  <a:pos x="452" y="34"/>
                </a:cxn>
                <a:cxn ang="0">
                  <a:pos x="409" y="41"/>
                </a:cxn>
                <a:cxn ang="0">
                  <a:pos x="368" y="48"/>
                </a:cxn>
                <a:cxn ang="0">
                  <a:pos x="328" y="57"/>
                </a:cxn>
                <a:cxn ang="0">
                  <a:pos x="289" y="65"/>
                </a:cxn>
                <a:cxn ang="0">
                  <a:pos x="251" y="74"/>
                </a:cxn>
                <a:cxn ang="0">
                  <a:pos x="214" y="83"/>
                </a:cxn>
                <a:cxn ang="0">
                  <a:pos x="179" y="93"/>
                </a:cxn>
                <a:cxn ang="0">
                  <a:pos x="146" y="104"/>
                </a:cxn>
                <a:cxn ang="0">
                  <a:pos x="114" y="114"/>
                </a:cxn>
                <a:cxn ang="0">
                  <a:pos x="84" y="126"/>
                </a:cxn>
                <a:cxn ang="0">
                  <a:pos x="54" y="138"/>
                </a:cxn>
                <a:cxn ang="0">
                  <a:pos x="26" y="150"/>
                </a:cxn>
                <a:cxn ang="0">
                  <a:pos x="0" y="163"/>
                </a:cxn>
                <a:cxn ang="0">
                  <a:pos x="26" y="148"/>
                </a:cxn>
                <a:cxn ang="0">
                  <a:pos x="53" y="134"/>
                </a:cxn>
                <a:cxn ang="0">
                  <a:pos x="82" y="120"/>
                </a:cxn>
                <a:cxn ang="0">
                  <a:pos x="112" y="108"/>
                </a:cxn>
                <a:cxn ang="0">
                  <a:pos x="144" y="96"/>
                </a:cxn>
                <a:cxn ang="0">
                  <a:pos x="177" y="83"/>
                </a:cxn>
                <a:cxn ang="0">
                  <a:pos x="212" y="73"/>
                </a:cxn>
                <a:cxn ang="0">
                  <a:pos x="249" y="62"/>
                </a:cxn>
                <a:cxn ang="0">
                  <a:pos x="288" y="52"/>
                </a:cxn>
                <a:cxn ang="0">
                  <a:pos x="327" y="42"/>
                </a:cxn>
                <a:cxn ang="0">
                  <a:pos x="367" y="34"/>
                </a:cxn>
                <a:cxn ang="0">
                  <a:pos x="408" y="26"/>
                </a:cxn>
                <a:cxn ang="0">
                  <a:pos x="451" y="18"/>
                </a:cxn>
                <a:cxn ang="0">
                  <a:pos x="496" y="11"/>
                </a:cxn>
                <a:cxn ang="0">
                  <a:pos x="540" y="5"/>
                </a:cxn>
                <a:cxn ang="0">
                  <a:pos x="586" y="0"/>
                </a:cxn>
                <a:cxn ang="0">
                  <a:pos x="586" y="4"/>
                </a:cxn>
                <a:cxn ang="0">
                  <a:pos x="586" y="8"/>
                </a:cxn>
                <a:cxn ang="0">
                  <a:pos x="586" y="12"/>
                </a:cxn>
                <a:cxn ang="0">
                  <a:pos x="587" y="16"/>
                </a:cxn>
              </a:cxnLst>
              <a:rect l="0" t="0" r="r" b="b"/>
              <a:pathLst>
                <a:path w="587" h="163">
                  <a:moveTo>
                    <a:pt x="587" y="16"/>
                  </a:moveTo>
                  <a:lnTo>
                    <a:pt x="541" y="22"/>
                  </a:lnTo>
                  <a:lnTo>
                    <a:pt x="496" y="28"/>
                  </a:lnTo>
                  <a:lnTo>
                    <a:pt x="452" y="34"/>
                  </a:lnTo>
                  <a:lnTo>
                    <a:pt x="409" y="41"/>
                  </a:lnTo>
                  <a:lnTo>
                    <a:pt x="368" y="48"/>
                  </a:lnTo>
                  <a:lnTo>
                    <a:pt x="328" y="57"/>
                  </a:lnTo>
                  <a:lnTo>
                    <a:pt x="289" y="65"/>
                  </a:lnTo>
                  <a:lnTo>
                    <a:pt x="251" y="74"/>
                  </a:lnTo>
                  <a:lnTo>
                    <a:pt x="214" y="83"/>
                  </a:lnTo>
                  <a:lnTo>
                    <a:pt x="179" y="93"/>
                  </a:lnTo>
                  <a:lnTo>
                    <a:pt x="146" y="104"/>
                  </a:lnTo>
                  <a:lnTo>
                    <a:pt x="114" y="114"/>
                  </a:lnTo>
                  <a:lnTo>
                    <a:pt x="84" y="126"/>
                  </a:lnTo>
                  <a:lnTo>
                    <a:pt x="54" y="138"/>
                  </a:lnTo>
                  <a:lnTo>
                    <a:pt x="26" y="150"/>
                  </a:lnTo>
                  <a:lnTo>
                    <a:pt x="0" y="163"/>
                  </a:lnTo>
                  <a:lnTo>
                    <a:pt x="26" y="148"/>
                  </a:lnTo>
                  <a:lnTo>
                    <a:pt x="53" y="134"/>
                  </a:lnTo>
                  <a:lnTo>
                    <a:pt x="82" y="120"/>
                  </a:lnTo>
                  <a:lnTo>
                    <a:pt x="112" y="108"/>
                  </a:lnTo>
                  <a:lnTo>
                    <a:pt x="144" y="96"/>
                  </a:lnTo>
                  <a:lnTo>
                    <a:pt x="177" y="83"/>
                  </a:lnTo>
                  <a:lnTo>
                    <a:pt x="212" y="73"/>
                  </a:lnTo>
                  <a:lnTo>
                    <a:pt x="249" y="62"/>
                  </a:lnTo>
                  <a:lnTo>
                    <a:pt x="288" y="52"/>
                  </a:lnTo>
                  <a:lnTo>
                    <a:pt x="327" y="42"/>
                  </a:lnTo>
                  <a:lnTo>
                    <a:pt x="367" y="34"/>
                  </a:lnTo>
                  <a:lnTo>
                    <a:pt x="408" y="26"/>
                  </a:lnTo>
                  <a:lnTo>
                    <a:pt x="451" y="18"/>
                  </a:lnTo>
                  <a:lnTo>
                    <a:pt x="496" y="11"/>
                  </a:lnTo>
                  <a:lnTo>
                    <a:pt x="540" y="5"/>
                  </a:lnTo>
                  <a:lnTo>
                    <a:pt x="586" y="0"/>
                  </a:lnTo>
                  <a:lnTo>
                    <a:pt x="586" y="4"/>
                  </a:lnTo>
                  <a:lnTo>
                    <a:pt x="586" y="8"/>
                  </a:lnTo>
                  <a:lnTo>
                    <a:pt x="586" y="12"/>
                  </a:lnTo>
                  <a:lnTo>
                    <a:pt x="587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922" y="3739"/>
              <a:ext cx="554" cy="554"/>
            </a:xfrm>
            <a:custGeom>
              <a:avLst/>
              <a:gdLst/>
              <a:ahLst/>
              <a:cxnLst>
                <a:cxn ang="0">
                  <a:pos x="279" y="554"/>
                </a:cxn>
                <a:cxn ang="0">
                  <a:pos x="251" y="551"/>
                </a:cxn>
                <a:cxn ang="0">
                  <a:pos x="224" y="546"/>
                </a:cxn>
                <a:cxn ang="0">
                  <a:pos x="197" y="538"/>
                </a:cxn>
                <a:cxn ang="0">
                  <a:pos x="172" y="527"/>
                </a:cxn>
                <a:cxn ang="0">
                  <a:pos x="148" y="515"/>
                </a:cxn>
                <a:cxn ang="0">
                  <a:pos x="124" y="500"/>
                </a:cxn>
                <a:cxn ang="0">
                  <a:pos x="101" y="482"/>
                </a:cxn>
                <a:cxn ang="0">
                  <a:pos x="72" y="452"/>
                </a:cxn>
                <a:cxn ang="0">
                  <a:pos x="39" y="407"/>
                </a:cxn>
                <a:cxn ang="0">
                  <a:pos x="16" y="358"/>
                </a:cxn>
                <a:cxn ang="0">
                  <a:pos x="3" y="305"/>
                </a:cxn>
                <a:cxn ang="0">
                  <a:pos x="0" y="250"/>
                </a:cxn>
                <a:cxn ang="0">
                  <a:pos x="7" y="197"/>
                </a:cxn>
                <a:cxn ang="0">
                  <a:pos x="24" y="148"/>
                </a:cxn>
                <a:cxn ang="0">
                  <a:pos x="52" y="102"/>
                </a:cxn>
                <a:cxn ang="0">
                  <a:pos x="79" y="72"/>
                </a:cxn>
                <a:cxn ang="0">
                  <a:pos x="99" y="55"/>
                </a:cxn>
                <a:cxn ang="0">
                  <a:pos x="121" y="40"/>
                </a:cxn>
                <a:cxn ang="0">
                  <a:pos x="144" y="27"/>
                </a:cxn>
                <a:cxn ang="0">
                  <a:pos x="168" y="17"/>
                </a:cxn>
                <a:cxn ang="0">
                  <a:pos x="194" y="9"/>
                </a:cxn>
                <a:cxn ang="0">
                  <a:pos x="220" y="3"/>
                </a:cxn>
                <a:cxn ang="0">
                  <a:pos x="248" y="0"/>
                </a:cxn>
                <a:cxn ang="0">
                  <a:pos x="275" y="0"/>
                </a:cxn>
                <a:cxn ang="0">
                  <a:pos x="302" y="3"/>
                </a:cxn>
                <a:cxn ang="0">
                  <a:pos x="329" y="9"/>
                </a:cxn>
                <a:cxn ang="0">
                  <a:pos x="356" y="17"/>
                </a:cxn>
                <a:cxn ang="0">
                  <a:pos x="382" y="27"/>
                </a:cxn>
                <a:cxn ang="0">
                  <a:pos x="405" y="40"/>
                </a:cxn>
                <a:cxn ang="0">
                  <a:pos x="429" y="55"/>
                </a:cxn>
                <a:cxn ang="0">
                  <a:pos x="452" y="72"/>
                </a:cxn>
                <a:cxn ang="0">
                  <a:pos x="482" y="102"/>
                </a:cxn>
                <a:cxn ang="0">
                  <a:pos x="513" y="148"/>
                </a:cxn>
                <a:cxn ang="0">
                  <a:pos x="537" y="197"/>
                </a:cxn>
                <a:cxn ang="0">
                  <a:pos x="551" y="250"/>
                </a:cxn>
                <a:cxn ang="0">
                  <a:pos x="554" y="305"/>
                </a:cxn>
                <a:cxn ang="0">
                  <a:pos x="545" y="360"/>
                </a:cxn>
                <a:cxn ang="0">
                  <a:pos x="527" y="409"/>
                </a:cxn>
                <a:cxn ang="0">
                  <a:pos x="500" y="453"/>
                </a:cxn>
                <a:cxn ang="0">
                  <a:pos x="464" y="490"/>
                </a:cxn>
                <a:cxn ang="0">
                  <a:pos x="422" y="520"/>
                </a:cxn>
                <a:cxn ang="0">
                  <a:pos x="373" y="542"/>
                </a:cxn>
                <a:cxn ang="0">
                  <a:pos x="320" y="553"/>
                </a:cxn>
              </a:cxnLst>
              <a:rect l="0" t="0" r="r" b="b"/>
              <a:pathLst>
                <a:path w="554" h="554">
                  <a:moveTo>
                    <a:pt x="292" y="554"/>
                  </a:moveTo>
                  <a:lnTo>
                    <a:pt x="279" y="554"/>
                  </a:lnTo>
                  <a:lnTo>
                    <a:pt x="264" y="553"/>
                  </a:lnTo>
                  <a:lnTo>
                    <a:pt x="251" y="551"/>
                  </a:lnTo>
                  <a:lnTo>
                    <a:pt x="237" y="549"/>
                  </a:lnTo>
                  <a:lnTo>
                    <a:pt x="224" y="546"/>
                  </a:lnTo>
                  <a:lnTo>
                    <a:pt x="211" y="542"/>
                  </a:lnTo>
                  <a:lnTo>
                    <a:pt x="197" y="538"/>
                  </a:lnTo>
                  <a:lnTo>
                    <a:pt x="185" y="534"/>
                  </a:lnTo>
                  <a:lnTo>
                    <a:pt x="172" y="527"/>
                  </a:lnTo>
                  <a:lnTo>
                    <a:pt x="159" y="521"/>
                  </a:lnTo>
                  <a:lnTo>
                    <a:pt x="148" y="515"/>
                  </a:lnTo>
                  <a:lnTo>
                    <a:pt x="135" y="508"/>
                  </a:lnTo>
                  <a:lnTo>
                    <a:pt x="124" y="500"/>
                  </a:lnTo>
                  <a:lnTo>
                    <a:pt x="113" y="491"/>
                  </a:lnTo>
                  <a:lnTo>
                    <a:pt x="101" y="482"/>
                  </a:lnTo>
                  <a:lnTo>
                    <a:pt x="91" y="473"/>
                  </a:lnTo>
                  <a:lnTo>
                    <a:pt x="72" y="452"/>
                  </a:lnTo>
                  <a:lnTo>
                    <a:pt x="54" y="431"/>
                  </a:lnTo>
                  <a:lnTo>
                    <a:pt x="39" y="407"/>
                  </a:lnTo>
                  <a:lnTo>
                    <a:pt x="26" y="383"/>
                  </a:lnTo>
                  <a:lnTo>
                    <a:pt x="16" y="358"/>
                  </a:lnTo>
                  <a:lnTo>
                    <a:pt x="8" y="332"/>
                  </a:lnTo>
                  <a:lnTo>
                    <a:pt x="3" y="305"/>
                  </a:lnTo>
                  <a:lnTo>
                    <a:pt x="0" y="277"/>
                  </a:lnTo>
                  <a:lnTo>
                    <a:pt x="0" y="250"/>
                  </a:lnTo>
                  <a:lnTo>
                    <a:pt x="2" y="223"/>
                  </a:lnTo>
                  <a:lnTo>
                    <a:pt x="7" y="197"/>
                  </a:lnTo>
                  <a:lnTo>
                    <a:pt x="15" y="171"/>
                  </a:lnTo>
                  <a:lnTo>
                    <a:pt x="24" y="148"/>
                  </a:lnTo>
                  <a:lnTo>
                    <a:pt x="38" y="124"/>
                  </a:lnTo>
                  <a:lnTo>
                    <a:pt x="52" y="102"/>
                  </a:lnTo>
                  <a:lnTo>
                    <a:pt x="70" y="82"/>
                  </a:lnTo>
                  <a:lnTo>
                    <a:pt x="79" y="72"/>
                  </a:lnTo>
                  <a:lnTo>
                    <a:pt x="89" y="63"/>
                  </a:lnTo>
                  <a:lnTo>
                    <a:pt x="99" y="55"/>
                  </a:lnTo>
                  <a:lnTo>
                    <a:pt x="110" y="47"/>
                  </a:lnTo>
                  <a:lnTo>
                    <a:pt x="121" y="40"/>
                  </a:lnTo>
                  <a:lnTo>
                    <a:pt x="132" y="33"/>
                  </a:lnTo>
                  <a:lnTo>
                    <a:pt x="144" y="27"/>
                  </a:lnTo>
                  <a:lnTo>
                    <a:pt x="156" y="21"/>
                  </a:lnTo>
                  <a:lnTo>
                    <a:pt x="168" y="17"/>
                  </a:lnTo>
                  <a:lnTo>
                    <a:pt x="181" y="13"/>
                  </a:lnTo>
                  <a:lnTo>
                    <a:pt x="194" y="9"/>
                  </a:lnTo>
                  <a:lnTo>
                    <a:pt x="207" y="6"/>
                  </a:lnTo>
                  <a:lnTo>
                    <a:pt x="220" y="3"/>
                  </a:lnTo>
                  <a:lnTo>
                    <a:pt x="233" y="1"/>
                  </a:lnTo>
                  <a:lnTo>
                    <a:pt x="248" y="0"/>
                  </a:lnTo>
                  <a:lnTo>
                    <a:pt x="261" y="0"/>
                  </a:lnTo>
                  <a:lnTo>
                    <a:pt x="275" y="0"/>
                  </a:lnTo>
                  <a:lnTo>
                    <a:pt x="289" y="1"/>
                  </a:lnTo>
                  <a:lnTo>
                    <a:pt x="302" y="3"/>
                  </a:lnTo>
                  <a:lnTo>
                    <a:pt x="316" y="6"/>
                  </a:lnTo>
                  <a:lnTo>
                    <a:pt x="329" y="9"/>
                  </a:lnTo>
                  <a:lnTo>
                    <a:pt x="342" y="13"/>
                  </a:lnTo>
                  <a:lnTo>
                    <a:pt x="356" y="17"/>
                  </a:lnTo>
                  <a:lnTo>
                    <a:pt x="368" y="21"/>
                  </a:lnTo>
                  <a:lnTo>
                    <a:pt x="382" y="27"/>
                  </a:lnTo>
                  <a:lnTo>
                    <a:pt x="394" y="33"/>
                  </a:lnTo>
                  <a:lnTo>
                    <a:pt x="405" y="40"/>
                  </a:lnTo>
                  <a:lnTo>
                    <a:pt x="418" y="47"/>
                  </a:lnTo>
                  <a:lnTo>
                    <a:pt x="429" y="55"/>
                  </a:lnTo>
                  <a:lnTo>
                    <a:pt x="440" y="63"/>
                  </a:lnTo>
                  <a:lnTo>
                    <a:pt x="452" y="72"/>
                  </a:lnTo>
                  <a:lnTo>
                    <a:pt x="462" y="82"/>
                  </a:lnTo>
                  <a:lnTo>
                    <a:pt x="482" y="102"/>
                  </a:lnTo>
                  <a:lnTo>
                    <a:pt x="499" y="124"/>
                  </a:lnTo>
                  <a:lnTo>
                    <a:pt x="513" y="148"/>
                  </a:lnTo>
                  <a:lnTo>
                    <a:pt x="527" y="171"/>
                  </a:lnTo>
                  <a:lnTo>
                    <a:pt x="537" y="197"/>
                  </a:lnTo>
                  <a:lnTo>
                    <a:pt x="545" y="223"/>
                  </a:lnTo>
                  <a:lnTo>
                    <a:pt x="551" y="250"/>
                  </a:lnTo>
                  <a:lnTo>
                    <a:pt x="554" y="277"/>
                  </a:lnTo>
                  <a:lnTo>
                    <a:pt x="554" y="305"/>
                  </a:lnTo>
                  <a:lnTo>
                    <a:pt x="551" y="333"/>
                  </a:lnTo>
                  <a:lnTo>
                    <a:pt x="545" y="360"/>
                  </a:lnTo>
                  <a:lnTo>
                    <a:pt x="538" y="384"/>
                  </a:lnTo>
                  <a:lnTo>
                    <a:pt x="527" y="409"/>
                  </a:lnTo>
                  <a:lnTo>
                    <a:pt x="514" y="432"/>
                  </a:lnTo>
                  <a:lnTo>
                    <a:pt x="500" y="453"/>
                  </a:lnTo>
                  <a:lnTo>
                    <a:pt x="484" y="473"/>
                  </a:lnTo>
                  <a:lnTo>
                    <a:pt x="464" y="490"/>
                  </a:lnTo>
                  <a:lnTo>
                    <a:pt x="444" y="507"/>
                  </a:lnTo>
                  <a:lnTo>
                    <a:pt x="422" y="520"/>
                  </a:lnTo>
                  <a:lnTo>
                    <a:pt x="398" y="533"/>
                  </a:lnTo>
                  <a:lnTo>
                    <a:pt x="373" y="542"/>
                  </a:lnTo>
                  <a:lnTo>
                    <a:pt x="348" y="549"/>
                  </a:lnTo>
                  <a:lnTo>
                    <a:pt x="320" y="553"/>
                  </a:lnTo>
                  <a:lnTo>
                    <a:pt x="292" y="554"/>
                  </a:lnTo>
                  <a:close/>
                </a:path>
              </a:pathLst>
            </a:custGeom>
            <a:solidFill>
              <a:srgbClr val="193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5043" y="3739"/>
              <a:ext cx="554" cy="554"/>
            </a:xfrm>
            <a:custGeom>
              <a:avLst/>
              <a:gdLst/>
              <a:ahLst/>
              <a:cxnLst>
                <a:cxn ang="0">
                  <a:pos x="279" y="554"/>
                </a:cxn>
                <a:cxn ang="0">
                  <a:pos x="251" y="551"/>
                </a:cxn>
                <a:cxn ang="0">
                  <a:pos x="225" y="546"/>
                </a:cxn>
                <a:cxn ang="0">
                  <a:pos x="198" y="538"/>
                </a:cxn>
                <a:cxn ang="0">
                  <a:pos x="172" y="527"/>
                </a:cxn>
                <a:cxn ang="0">
                  <a:pos x="148" y="515"/>
                </a:cxn>
                <a:cxn ang="0">
                  <a:pos x="125" y="500"/>
                </a:cxn>
                <a:cxn ang="0">
                  <a:pos x="102" y="482"/>
                </a:cxn>
                <a:cxn ang="0">
                  <a:pos x="72" y="452"/>
                </a:cxn>
                <a:cxn ang="0">
                  <a:pos x="40" y="407"/>
                </a:cxn>
                <a:cxn ang="0">
                  <a:pos x="17" y="358"/>
                </a:cxn>
                <a:cxn ang="0">
                  <a:pos x="3" y="305"/>
                </a:cxn>
                <a:cxn ang="0">
                  <a:pos x="0" y="250"/>
                </a:cxn>
                <a:cxn ang="0">
                  <a:pos x="7" y="197"/>
                </a:cxn>
                <a:cxn ang="0">
                  <a:pos x="25" y="148"/>
                </a:cxn>
                <a:cxn ang="0">
                  <a:pos x="53" y="102"/>
                </a:cxn>
                <a:cxn ang="0">
                  <a:pos x="79" y="72"/>
                </a:cxn>
                <a:cxn ang="0">
                  <a:pos x="100" y="55"/>
                </a:cxn>
                <a:cxn ang="0">
                  <a:pos x="122" y="40"/>
                </a:cxn>
                <a:cxn ang="0">
                  <a:pos x="144" y="27"/>
                </a:cxn>
                <a:cxn ang="0">
                  <a:pos x="169" y="17"/>
                </a:cxn>
                <a:cxn ang="0">
                  <a:pos x="195" y="9"/>
                </a:cxn>
                <a:cxn ang="0">
                  <a:pos x="221" y="3"/>
                </a:cxn>
                <a:cxn ang="0">
                  <a:pos x="248" y="0"/>
                </a:cxn>
                <a:cxn ang="0">
                  <a:pos x="275" y="0"/>
                </a:cxn>
                <a:cxn ang="0">
                  <a:pos x="303" y="3"/>
                </a:cxn>
                <a:cxn ang="0">
                  <a:pos x="330" y="9"/>
                </a:cxn>
                <a:cxn ang="0">
                  <a:pos x="357" y="17"/>
                </a:cxn>
                <a:cxn ang="0">
                  <a:pos x="382" y="27"/>
                </a:cxn>
                <a:cxn ang="0">
                  <a:pos x="406" y="40"/>
                </a:cxn>
                <a:cxn ang="0">
                  <a:pos x="430" y="55"/>
                </a:cxn>
                <a:cxn ang="0">
                  <a:pos x="452" y="72"/>
                </a:cxn>
                <a:cxn ang="0">
                  <a:pos x="482" y="102"/>
                </a:cxn>
                <a:cxn ang="0">
                  <a:pos x="514" y="148"/>
                </a:cxn>
                <a:cxn ang="0">
                  <a:pos x="538" y="197"/>
                </a:cxn>
                <a:cxn ang="0">
                  <a:pos x="551" y="250"/>
                </a:cxn>
                <a:cxn ang="0">
                  <a:pos x="554" y="305"/>
                </a:cxn>
                <a:cxn ang="0">
                  <a:pos x="546" y="360"/>
                </a:cxn>
                <a:cxn ang="0">
                  <a:pos x="527" y="409"/>
                </a:cxn>
                <a:cxn ang="0">
                  <a:pos x="501" y="453"/>
                </a:cxn>
                <a:cxn ang="0">
                  <a:pos x="465" y="490"/>
                </a:cxn>
                <a:cxn ang="0">
                  <a:pos x="422" y="520"/>
                </a:cxn>
                <a:cxn ang="0">
                  <a:pos x="374" y="542"/>
                </a:cxn>
                <a:cxn ang="0">
                  <a:pos x="320" y="553"/>
                </a:cxn>
              </a:cxnLst>
              <a:rect l="0" t="0" r="r" b="b"/>
              <a:pathLst>
                <a:path w="554" h="554">
                  <a:moveTo>
                    <a:pt x="293" y="554"/>
                  </a:moveTo>
                  <a:lnTo>
                    <a:pt x="279" y="554"/>
                  </a:lnTo>
                  <a:lnTo>
                    <a:pt x="265" y="553"/>
                  </a:lnTo>
                  <a:lnTo>
                    <a:pt x="251" y="551"/>
                  </a:lnTo>
                  <a:lnTo>
                    <a:pt x="238" y="549"/>
                  </a:lnTo>
                  <a:lnTo>
                    <a:pt x="225" y="546"/>
                  </a:lnTo>
                  <a:lnTo>
                    <a:pt x="211" y="542"/>
                  </a:lnTo>
                  <a:lnTo>
                    <a:pt x="198" y="538"/>
                  </a:lnTo>
                  <a:lnTo>
                    <a:pt x="186" y="534"/>
                  </a:lnTo>
                  <a:lnTo>
                    <a:pt x="172" y="527"/>
                  </a:lnTo>
                  <a:lnTo>
                    <a:pt x="160" y="521"/>
                  </a:lnTo>
                  <a:lnTo>
                    <a:pt x="148" y="515"/>
                  </a:lnTo>
                  <a:lnTo>
                    <a:pt x="136" y="508"/>
                  </a:lnTo>
                  <a:lnTo>
                    <a:pt x="125" y="500"/>
                  </a:lnTo>
                  <a:lnTo>
                    <a:pt x="113" y="491"/>
                  </a:lnTo>
                  <a:lnTo>
                    <a:pt x="102" y="482"/>
                  </a:lnTo>
                  <a:lnTo>
                    <a:pt x="92" y="473"/>
                  </a:lnTo>
                  <a:lnTo>
                    <a:pt x="72" y="452"/>
                  </a:lnTo>
                  <a:lnTo>
                    <a:pt x="55" y="431"/>
                  </a:lnTo>
                  <a:lnTo>
                    <a:pt x="40" y="407"/>
                  </a:lnTo>
                  <a:lnTo>
                    <a:pt x="27" y="383"/>
                  </a:lnTo>
                  <a:lnTo>
                    <a:pt x="17" y="358"/>
                  </a:lnTo>
                  <a:lnTo>
                    <a:pt x="8" y="332"/>
                  </a:lnTo>
                  <a:lnTo>
                    <a:pt x="3" y="305"/>
                  </a:lnTo>
                  <a:lnTo>
                    <a:pt x="0" y="277"/>
                  </a:lnTo>
                  <a:lnTo>
                    <a:pt x="0" y="250"/>
                  </a:lnTo>
                  <a:lnTo>
                    <a:pt x="2" y="223"/>
                  </a:lnTo>
                  <a:lnTo>
                    <a:pt x="7" y="197"/>
                  </a:lnTo>
                  <a:lnTo>
                    <a:pt x="16" y="171"/>
                  </a:lnTo>
                  <a:lnTo>
                    <a:pt x="25" y="148"/>
                  </a:lnTo>
                  <a:lnTo>
                    <a:pt x="38" y="124"/>
                  </a:lnTo>
                  <a:lnTo>
                    <a:pt x="53" y="102"/>
                  </a:lnTo>
                  <a:lnTo>
                    <a:pt x="70" y="82"/>
                  </a:lnTo>
                  <a:lnTo>
                    <a:pt x="79" y="72"/>
                  </a:lnTo>
                  <a:lnTo>
                    <a:pt x="90" y="63"/>
                  </a:lnTo>
                  <a:lnTo>
                    <a:pt x="100" y="55"/>
                  </a:lnTo>
                  <a:lnTo>
                    <a:pt x="110" y="47"/>
                  </a:lnTo>
                  <a:lnTo>
                    <a:pt x="122" y="40"/>
                  </a:lnTo>
                  <a:lnTo>
                    <a:pt x="133" y="33"/>
                  </a:lnTo>
                  <a:lnTo>
                    <a:pt x="144" y="27"/>
                  </a:lnTo>
                  <a:lnTo>
                    <a:pt x="157" y="21"/>
                  </a:lnTo>
                  <a:lnTo>
                    <a:pt x="169" y="17"/>
                  </a:lnTo>
                  <a:lnTo>
                    <a:pt x="181" y="13"/>
                  </a:lnTo>
                  <a:lnTo>
                    <a:pt x="195" y="9"/>
                  </a:lnTo>
                  <a:lnTo>
                    <a:pt x="207" y="6"/>
                  </a:lnTo>
                  <a:lnTo>
                    <a:pt x="221" y="3"/>
                  </a:lnTo>
                  <a:lnTo>
                    <a:pt x="234" y="1"/>
                  </a:lnTo>
                  <a:lnTo>
                    <a:pt x="248" y="0"/>
                  </a:lnTo>
                  <a:lnTo>
                    <a:pt x="262" y="0"/>
                  </a:lnTo>
                  <a:lnTo>
                    <a:pt x="275" y="0"/>
                  </a:lnTo>
                  <a:lnTo>
                    <a:pt x="290" y="1"/>
                  </a:lnTo>
                  <a:lnTo>
                    <a:pt x="303" y="3"/>
                  </a:lnTo>
                  <a:lnTo>
                    <a:pt x="316" y="6"/>
                  </a:lnTo>
                  <a:lnTo>
                    <a:pt x="330" y="9"/>
                  </a:lnTo>
                  <a:lnTo>
                    <a:pt x="343" y="13"/>
                  </a:lnTo>
                  <a:lnTo>
                    <a:pt x="357" y="17"/>
                  </a:lnTo>
                  <a:lnTo>
                    <a:pt x="369" y="21"/>
                  </a:lnTo>
                  <a:lnTo>
                    <a:pt x="382" y="27"/>
                  </a:lnTo>
                  <a:lnTo>
                    <a:pt x="395" y="33"/>
                  </a:lnTo>
                  <a:lnTo>
                    <a:pt x="406" y="40"/>
                  </a:lnTo>
                  <a:lnTo>
                    <a:pt x="418" y="47"/>
                  </a:lnTo>
                  <a:lnTo>
                    <a:pt x="430" y="55"/>
                  </a:lnTo>
                  <a:lnTo>
                    <a:pt x="441" y="63"/>
                  </a:lnTo>
                  <a:lnTo>
                    <a:pt x="452" y="72"/>
                  </a:lnTo>
                  <a:lnTo>
                    <a:pt x="463" y="82"/>
                  </a:lnTo>
                  <a:lnTo>
                    <a:pt x="482" y="102"/>
                  </a:lnTo>
                  <a:lnTo>
                    <a:pt x="500" y="124"/>
                  </a:lnTo>
                  <a:lnTo>
                    <a:pt x="514" y="148"/>
                  </a:lnTo>
                  <a:lnTo>
                    <a:pt x="527" y="171"/>
                  </a:lnTo>
                  <a:lnTo>
                    <a:pt x="538" y="197"/>
                  </a:lnTo>
                  <a:lnTo>
                    <a:pt x="546" y="223"/>
                  </a:lnTo>
                  <a:lnTo>
                    <a:pt x="551" y="250"/>
                  </a:lnTo>
                  <a:lnTo>
                    <a:pt x="554" y="277"/>
                  </a:lnTo>
                  <a:lnTo>
                    <a:pt x="554" y="305"/>
                  </a:lnTo>
                  <a:lnTo>
                    <a:pt x="551" y="333"/>
                  </a:lnTo>
                  <a:lnTo>
                    <a:pt x="546" y="360"/>
                  </a:lnTo>
                  <a:lnTo>
                    <a:pt x="539" y="384"/>
                  </a:lnTo>
                  <a:lnTo>
                    <a:pt x="527" y="409"/>
                  </a:lnTo>
                  <a:lnTo>
                    <a:pt x="515" y="432"/>
                  </a:lnTo>
                  <a:lnTo>
                    <a:pt x="501" y="453"/>
                  </a:lnTo>
                  <a:lnTo>
                    <a:pt x="484" y="473"/>
                  </a:lnTo>
                  <a:lnTo>
                    <a:pt x="465" y="490"/>
                  </a:lnTo>
                  <a:lnTo>
                    <a:pt x="445" y="507"/>
                  </a:lnTo>
                  <a:lnTo>
                    <a:pt x="422" y="520"/>
                  </a:lnTo>
                  <a:lnTo>
                    <a:pt x="399" y="533"/>
                  </a:lnTo>
                  <a:lnTo>
                    <a:pt x="374" y="542"/>
                  </a:lnTo>
                  <a:lnTo>
                    <a:pt x="348" y="549"/>
                  </a:lnTo>
                  <a:lnTo>
                    <a:pt x="320" y="553"/>
                  </a:lnTo>
                  <a:lnTo>
                    <a:pt x="293" y="554"/>
                  </a:lnTo>
                  <a:close/>
                </a:path>
              </a:pathLst>
            </a:custGeom>
            <a:solidFill>
              <a:srgbClr val="1938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3731" y="3556"/>
              <a:ext cx="2000" cy="546"/>
            </a:xfrm>
            <a:custGeom>
              <a:avLst/>
              <a:gdLst/>
              <a:ahLst/>
              <a:cxnLst>
                <a:cxn ang="0">
                  <a:pos x="1993" y="394"/>
                </a:cxn>
                <a:cxn ang="0">
                  <a:pos x="1960" y="474"/>
                </a:cxn>
                <a:cxn ang="0">
                  <a:pos x="1928" y="497"/>
                </a:cxn>
                <a:cxn ang="0">
                  <a:pos x="1899" y="513"/>
                </a:cxn>
                <a:cxn ang="0">
                  <a:pos x="1894" y="474"/>
                </a:cxn>
                <a:cxn ang="0">
                  <a:pos x="1876" y="372"/>
                </a:cxn>
                <a:cxn ang="0">
                  <a:pos x="1814" y="268"/>
                </a:cxn>
                <a:cxn ang="0">
                  <a:pos x="1757" y="215"/>
                </a:cxn>
                <a:cxn ang="0">
                  <a:pos x="1705" y="184"/>
                </a:cxn>
                <a:cxn ang="0">
                  <a:pos x="1648" y="165"/>
                </a:cxn>
                <a:cxn ang="0">
                  <a:pos x="1588" y="156"/>
                </a:cxn>
                <a:cxn ang="0">
                  <a:pos x="1483" y="169"/>
                </a:cxn>
                <a:cxn ang="0">
                  <a:pos x="1383" y="226"/>
                </a:cxn>
                <a:cxn ang="0">
                  <a:pos x="1313" y="315"/>
                </a:cxn>
                <a:cxn ang="0">
                  <a:pos x="1284" y="429"/>
                </a:cxn>
                <a:cxn ang="0">
                  <a:pos x="1296" y="525"/>
                </a:cxn>
                <a:cxn ang="0">
                  <a:pos x="1251" y="544"/>
                </a:cxn>
                <a:cxn ang="0">
                  <a:pos x="1183" y="541"/>
                </a:cxn>
                <a:cxn ang="0">
                  <a:pos x="1113" y="539"/>
                </a:cxn>
                <a:cxn ang="0">
                  <a:pos x="1041" y="538"/>
                </a:cxn>
                <a:cxn ang="0">
                  <a:pos x="973" y="538"/>
                </a:cxn>
                <a:cxn ang="0">
                  <a:pos x="908" y="539"/>
                </a:cxn>
                <a:cxn ang="0">
                  <a:pos x="845" y="540"/>
                </a:cxn>
                <a:cxn ang="0">
                  <a:pos x="781" y="542"/>
                </a:cxn>
                <a:cxn ang="0">
                  <a:pos x="772" y="481"/>
                </a:cxn>
                <a:cxn ang="0">
                  <a:pos x="754" y="372"/>
                </a:cxn>
                <a:cxn ang="0">
                  <a:pos x="692" y="268"/>
                </a:cxn>
                <a:cxn ang="0">
                  <a:pos x="634" y="215"/>
                </a:cxn>
                <a:cxn ang="0">
                  <a:pos x="582" y="184"/>
                </a:cxn>
                <a:cxn ang="0">
                  <a:pos x="526" y="165"/>
                </a:cxn>
                <a:cxn ang="0">
                  <a:pos x="467" y="156"/>
                </a:cxn>
                <a:cxn ang="0">
                  <a:pos x="361" y="169"/>
                </a:cxn>
                <a:cxn ang="0">
                  <a:pos x="262" y="226"/>
                </a:cxn>
                <a:cxn ang="0">
                  <a:pos x="192" y="315"/>
                </a:cxn>
                <a:cxn ang="0">
                  <a:pos x="163" y="429"/>
                </a:cxn>
                <a:cxn ang="0">
                  <a:pos x="168" y="499"/>
                </a:cxn>
                <a:cxn ang="0">
                  <a:pos x="117" y="493"/>
                </a:cxn>
                <a:cxn ang="0">
                  <a:pos x="60" y="459"/>
                </a:cxn>
                <a:cxn ang="0">
                  <a:pos x="25" y="415"/>
                </a:cxn>
                <a:cxn ang="0">
                  <a:pos x="4" y="337"/>
                </a:cxn>
                <a:cxn ang="0">
                  <a:pos x="2" y="248"/>
                </a:cxn>
                <a:cxn ang="0">
                  <a:pos x="25" y="209"/>
                </a:cxn>
                <a:cxn ang="0">
                  <a:pos x="77" y="171"/>
                </a:cxn>
                <a:cxn ang="0">
                  <a:pos x="144" y="135"/>
                </a:cxn>
                <a:cxn ang="0">
                  <a:pos x="222" y="102"/>
                </a:cxn>
                <a:cxn ang="0">
                  <a:pos x="314" y="72"/>
                </a:cxn>
                <a:cxn ang="0">
                  <a:pos x="415" y="46"/>
                </a:cxn>
                <a:cxn ang="0">
                  <a:pos x="526" y="25"/>
                </a:cxn>
                <a:cxn ang="0">
                  <a:pos x="647" y="7"/>
                </a:cxn>
                <a:cxn ang="0">
                  <a:pos x="717" y="9"/>
                </a:cxn>
                <a:cxn ang="0">
                  <a:pos x="737" y="27"/>
                </a:cxn>
                <a:cxn ang="0">
                  <a:pos x="808" y="59"/>
                </a:cxn>
                <a:cxn ang="0">
                  <a:pos x="965" y="86"/>
                </a:cxn>
                <a:cxn ang="0">
                  <a:pos x="1142" y="86"/>
                </a:cxn>
                <a:cxn ang="0">
                  <a:pos x="1297" y="59"/>
                </a:cxn>
                <a:cxn ang="0">
                  <a:pos x="1368" y="24"/>
                </a:cxn>
                <a:cxn ang="0">
                  <a:pos x="1431" y="20"/>
                </a:cxn>
                <a:cxn ang="0">
                  <a:pos x="1609" y="58"/>
                </a:cxn>
                <a:cxn ang="0">
                  <a:pos x="1770" y="109"/>
                </a:cxn>
                <a:cxn ang="0">
                  <a:pos x="1906" y="171"/>
                </a:cxn>
                <a:cxn ang="0">
                  <a:pos x="1987" y="218"/>
                </a:cxn>
                <a:cxn ang="0">
                  <a:pos x="2000" y="309"/>
                </a:cxn>
              </a:cxnLst>
              <a:rect l="0" t="0" r="r" b="b"/>
              <a:pathLst>
                <a:path w="2000" h="546">
                  <a:moveTo>
                    <a:pt x="2000" y="309"/>
                  </a:moveTo>
                  <a:lnTo>
                    <a:pt x="1999" y="339"/>
                  </a:lnTo>
                  <a:lnTo>
                    <a:pt x="1997" y="368"/>
                  </a:lnTo>
                  <a:lnTo>
                    <a:pt x="1993" y="394"/>
                  </a:lnTo>
                  <a:lnTo>
                    <a:pt x="1987" y="418"/>
                  </a:lnTo>
                  <a:lnTo>
                    <a:pt x="1980" y="441"/>
                  </a:lnTo>
                  <a:lnTo>
                    <a:pt x="1970" y="459"/>
                  </a:lnTo>
                  <a:lnTo>
                    <a:pt x="1960" y="474"/>
                  </a:lnTo>
                  <a:lnTo>
                    <a:pt x="1949" y="485"/>
                  </a:lnTo>
                  <a:lnTo>
                    <a:pt x="1942" y="489"/>
                  </a:lnTo>
                  <a:lnTo>
                    <a:pt x="1935" y="493"/>
                  </a:lnTo>
                  <a:lnTo>
                    <a:pt x="1928" y="497"/>
                  </a:lnTo>
                  <a:lnTo>
                    <a:pt x="1922" y="501"/>
                  </a:lnTo>
                  <a:lnTo>
                    <a:pt x="1914" y="505"/>
                  </a:lnTo>
                  <a:lnTo>
                    <a:pt x="1906" y="509"/>
                  </a:lnTo>
                  <a:lnTo>
                    <a:pt x="1899" y="513"/>
                  </a:lnTo>
                  <a:lnTo>
                    <a:pt x="1891" y="516"/>
                  </a:lnTo>
                  <a:lnTo>
                    <a:pt x="1893" y="501"/>
                  </a:lnTo>
                  <a:lnTo>
                    <a:pt x="1894" y="488"/>
                  </a:lnTo>
                  <a:lnTo>
                    <a:pt x="1894" y="474"/>
                  </a:lnTo>
                  <a:lnTo>
                    <a:pt x="1893" y="460"/>
                  </a:lnTo>
                  <a:lnTo>
                    <a:pt x="1890" y="430"/>
                  </a:lnTo>
                  <a:lnTo>
                    <a:pt x="1884" y="401"/>
                  </a:lnTo>
                  <a:lnTo>
                    <a:pt x="1876" y="372"/>
                  </a:lnTo>
                  <a:lnTo>
                    <a:pt x="1864" y="344"/>
                  </a:lnTo>
                  <a:lnTo>
                    <a:pt x="1850" y="317"/>
                  </a:lnTo>
                  <a:lnTo>
                    <a:pt x="1833" y="291"/>
                  </a:lnTo>
                  <a:lnTo>
                    <a:pt x="1814" y="268"/>
                  </a:lnTo>
                  <a:lnTo>
                    <a:pt x="1792" y="245"/>
                  </a:lnTo>
                  <a:lnTo>
                    <a:pt x="1781" y="235"/>
                  </a:lnTo>
                  <a:lnTo>
                    <a:pt x="1768" y="225"/>
                  </a:lnTo>
                  <a:lnTo>
                    <a:pt x="1757" y="215"/>
                  </a:lnTo>
                  <a:lnTo>
                    <a:pt x="1744" y="207"/>
                  </a:lnTo>
                  <a:lnTo>
                    <a:pt x="1731" y="199"/>
                  </a:lnTo>
                  <a:lnTo>
                    <a:pt x="1718" y="192"/>
                  </a:lnTo>
                  <a:lnTo>
                    <a:pt x="1705" y="184"/>
                  </a:lnTo>
                  <a:lnTo>
                    <a:pt x="1690" y="178"/>
                  </a:lnTo>
                  <a:lnTo>
                    <a:pt x="1677" y="173"/>
                  </a:lnTo>
                  <a:lnTo>
                    <a:pt x="1662" y="169"/>
                  </a:lnTo>
                  <a:lnTo>
                    <a:pt x="1648" y="165"/>
                  </a:lnTo>
                  <a:lnTo>
                    <a:pt x="1632" y="162"/>
                  </a:lnTo>
                  <a:lnTo>
                    <a:pt x="1618" y="159"/>
                  </a:lnTo>
                  <a:lnTo>
                    <a:pt x="1603" y="157"/>
                  </a:lnTo>
                  <a:lnTo>
                    <a:pt x="1588" y="156"/>
                  </a:lnTo>
                  <a:lnTo>
                    <a:pt x="1573" y="156"/>
                  </a:lnTo>
                  <a:lnTo>
                    <a:pt x="1542" y="158"/>
                  </a:lnTo>
                  <a:lnTo>
                    <a:pt x="1512" y="162"/>
                  </a:lnTo>
                  <a:lnTo>
                    <a:pt x="1483" y="169"/>
                  </a:lnTo>
                  <a:lnTo>
                    <a:pt x="1455" y="179"/>
                  </a:lnTo>
                  <a:lnTo>
                    <a:pt x="1430" y="193"/>
                  </a:lnTo>
                  <a:lnTo>
                    <a:pt x="1405" y="208"/>
                  </a:lnTo>
                  <a:lnTo>
                    <a:pt x="1383" y="226"/>
                  </a:lnTo>
                  <a:lnTo>
                    <a:pt x="1363" y="245"/>
                  </a:lnTo>
                  <a:lnTo>
                    <a:pt x="1344" y="267"/>
                  </a:lnTo>
                  <a:lnTo>
                    <a:pt x="1328" y="290"/>
                  </a:lnTo>
                  <a:lnTo>
                    <a:pt x="1313" y="315"/>
                  </a:lnTo>
                  <a:lnTo>
                    <a:pt x="1302" y="342"/>
                  </a:lnTo>
                  <a:lnTo>
                    <a:pt x="1294" y="370"/>
                  </a:lnTo>
                  <a:lnTo>
                    <a:pt x="1287" y="399"/>
                  </a:lnTo>
                  <a:lnTo>
                    <a:pt x="1284" y="429"/>
                  </a:lnTo>
                  <a:lnTo>
                    <a:pt x="1284" y="460"/>
                  </a:lnTo>
                  <a:lnTo>
                    <a:pt x="1286" y="482"/>
                  </a:lnTo>
                  <a:lnTo>
                    <a:pt x="1291" y="504"/>
                  </a:lnTo>
                  <a:lnTo>
                    <a:pt x="1296" y="525"/>
                  </a:lnTo>
                  <a:lnTo>
                    <a:pt x="1302" y="546"/>
                  </a:lnTo>
                  <a:lnTo>
                    <a:pt x="1285" y="545"/>
                  </a:lnTo>
                  <a:lnTo>
                    <a:pt x="1269" y="545"/>
                  </a:lnTo>
                  <a:lnTo>
                    <a:pt x="1251" y="544"/>
                  </a:lnTo>
                  <a:lnTo>
                    <a:pt x="1235" y="543"/>
                  </a:lnTo>
                  <a:lnTo>
                    <a:pt x="1217" y="542"/>
                  </a:lnTo>
                  <a:lnTo>
                    <a:pt x="1200" y="542"/>
                  </a:lnTo>
                  <a:lnTo>
                    <a:pt x="1183" y="541"/>
                  </a:lnTo>
                  <a:lnTo>
                    <a:pt x="1166" y="540"/>
                  </a:lnTo>
                  <a:lnTo>
                    <a:pt x="1148" y="540"/>
                  </a:lnTo>
                  <a:lnTo>
                    <a:pt x="1131" y="539"/>
                  </a:lnTo>
                  <a:lnTo>
                    <a:pt x="1113" y="539"/>
                  </a:lnTo>
                  <a:lnTo>
                    <a:pt x="1095" y="539"/>
                  </a:lnTo>
                  <a:lnTo>
                    <a:pt x="1077" y="538"/>
                  </a:lnTo>
                  <a:lnTo>
                    <a:pt x="1060" y="538"/>
                  </a:lnTo>
                  <a:lnTo>
                    <a:pt x="1041" y="538"/>
                  </a:lnTo>
                  <a:lnTo>
                    <a:pt x="1024" y="538"/>
                  </a:lnTo>
                  <a:lnTo>
                    <a:pt x="1007" y="538"/>
                  </a:lnTo>
                  <a:lnTo>
                    <a:pt x="991" y="538"/>
                  </a:lnTo>
                  <a:lnTo>
                    <a:pt x="973" y="538"/>
                  </a:lnTo>
                  <a:lnTo>
                    <a:pt x="957" y="538"/>
                  </a:lnTo>
                  <a:lnTo>
                    <a:pt x="941" y="539"/>
                  </a:lnTo>
                  <a:lnTo>
                    <a:pt x="925" y="539"/>
                  </a:lnTo>
                  <a:lnTo>
                    <a:pt x="908" y="539"/>
                  </a:lnTo>
                  <a:lnTo>
                    <a:pt x="892" y="539"/>
                  </a:lnTo>
                  <a:lnTo>
                    <a:pt x="876" y="540"/>
                  </a:lnTo>
                  <a:lnTo>
                    <a:pt x="860" y="540"/>
                  </a:lnTo>
                  <a:lnTo>
                    <a:pt x="845" y="540"/>
                  </a:lnTo>
                  <a:lnTo>
                    <a:pt x="828" y="541"/>
                  </a:lnTo>
                  <a:lnTo>
                    <a:pt x="813" y="541"/>
                  </a:lnTo>
                  <a:lnTo>
                    <a:pt x="796" y="541"/>
                  </a:lnTo>
                  <a:lnTo>
                    <a:pt x="781" y="542"/>
                  </a:lnTo>
                  <a:lnTo>
                    <a:pt x="765" y="542"/>
                  </a:lnTo>
                  <a:lnTo>
                    <a:pt x="768" y="522"/>
                  </a:lnTo>
                  <a:lnTo>
                    <a:pt x="771" y="501"/>
                  </a:lnTo>
                  <a:lnTo>
                    <a:pt x="772" y="481"/>
                  </a:lnTo>
                  <a:lnTo>
                    <a:pt x="771" y="460"/>
                  </a:lnTo>
                  <a:lnTo>
                    <a:pt x="768" y="430"/>
                  </a:lnTo>
                  <a:lnTo>
                    <a:pt x="762" y="401"/>
                  </a:lnTo>
                  <a:lnTo>
                    <a:pt x="754" y="372"/>
                  </a:lnTo>
                  <a:lnTo>
                    <a:pt x="743" y="344"/>
                  </a:lnTo>
                  <a:lnTo>
                    <a:pt x="728" y="317"/>
                  </a:lnTo>
                  <a:lnTo>
                    <a:pt x="712" y="291"/>
                  </a:lnTo>
                  <a:lnTo>
                    <a:pt x="692" y="268"/>
                  </a:lnTo>
                  <a:lnTo>
                    <a:pt x="670" y="245"/>
                  </a:lnTo>
                  <a:lnTo>
                    <a:pt x="659" y="235"/>
                  </a:lnTo>
                  <a:lnTo>
                    <a:pt x="647" y="225"/>
                  </a:lnTo>
                  <a:lnTo>
                    <a:pt x="634" y="215"/>
                  </a:lnTo>
                  <a:lnTo>
                    <a:pt x="622" y="207"/>
                  </a:lnTo>
                  <a:lnTo>
                    <a:pt x="609" y="199"/>
                  </a:lnTo>
                  <a:lnTo>
                    <a:pt x="596" y="192"/>
                  </a:lnTo>
                  <a:lnTo>
                    <a:pt x="582" y="184"/>
                  </a:lnTo>
                  <a:lnTo>
                    <a:pt x="569" y="178"/>
                  </a:lnTo>
                  <a:lnTo>
                    <a:pt x="554" y="173"/>
                  </a:lnTo>
                  <a:lnTo>
                    <a:pt x="541" y="169"/>
                  </a:lnTo>
                  <a:lnTo>
                    <a:pt x="526" y="165"/>
                  </a:lnTo>
                  <a:lnTo>
                    <a:pt x="511" y="162"/>
                  </a:lnTo>
                  <a:lnTo>
                    <a:pt x="496" y="159"/>
                  </a:lnTo>
                  <a:lnTo>
                    <a:pt x="481" y="157"/>
                  </a:lnTo>
                  <a:lnTo>
                    <a:pt x="467" y="156"/>
                  </a:lnTo>
                  <a:lnTo>
                    <a:pt x="451" y="156"/>
                  </a:lnTo>
                  <a:lnTo>
                    <a:pt x="420" y="158"/>
                  </a:lnTo>
                  <a:lnTo>
                    <a:pt x="390" y="162"/>
                  </a:lnTo>
                  <a:lnTo>
                    <a:pt x="361" y="169"/>
                  </a:lnTo>
                  <a:lnTo>
                    <a:pt x="334" y="179"/>
                  </a:lnTo>
                  <a:lnTo>
                    <a:pt x="308" y="193"/>
                  </a:lnTo>
                  <a:lnTo>
                    <a:pt x="283" y="208"/>
                  </a:lnTo>
                  <a:lnTo>
                    <a:pt x="262" y="226"/>
                  </a:lnTo>
                  <a:lnTo>
                    <a:pt x="241" y="245"/>
                  </a:lnTo>
                  <a:lnTo>
                    <a:pt x="222" y="267"/>
                  </a:lnTo>
                  <a:lnTo>
                    <a:pt x="206" y="290"/>
                  </a:lnTo>
                  <a:lnTo>
                    <a:pt x="192" y="315"/>
                  </a:lnTo>
                  <a:lnTo>
                    <a:pt x="180" y="342"/>
                  </a:lnTo>
                  <a:lnTo>
                    <a:pt x="172" y="370"/>
                  </a:lnTo>
                  <a:lnTo>
                    <a:pt x="166" y="399"/>
                  </a:lnTo>
                  <a:lnTo>
                    <a:pt x="163" y="429"/>
                  </a:lnTo>
                  <a:lnTo>
                    <a:pt x="163" y="460"/>
                  </a:lnTo>
                  <a:lnTo>
                    <a:pt x="164" y="474"/>
                  </a:lnTo>
                  <a:lnTo>
                    <a:pt x="166" y="486"/>
                  </a:lnTo>
                  <a:lnTo>
                    <a:pt x="168" y="499"/>
                  </a:lnTo>
                  <a:lnTo>
                    <a:pt x="171" y="513"/>
                  </a:lnTo>
                  <a:lnTo>
                    <a:pt x="152" y="507"/>
                  </a:lnTo>
                  <a:lnTo>
                    <a:pt x="134" y="500"/>
                  </a:lnTo>
                  <a:lnTo>
                    <a:pt x="117" y="493"/>
                  </a:lnTo>
                  <a:lnTo>
                    <a:pt x="102" y="486"/>
                  </a:lnTo>
                  <a:lnTo>
                    <a:pt x="86" y="478"/>
                  </a:lnTo>
                  <a:lnTo>
                    <a:pt x="72" y="469"/>
                  </a:lnTo>
                  <a:lnTo>
                    <a:pt x="60" y="459"/>
                  </a:lnTo>
                  <a:lnTo>
                    <a:pt x="47" y="450"/>
                  </a:lnTo>
                  <a:lnTo>
                    <a:pt x="39" y="442"/>
                  </a:lnTo>
                  <a:lnTo>
                    <a:pt x="32" y="429"/>
                  </a:lnTo>
                  <a:lnTo>
                    <a:pt x="25" y="415"/>
                  </a:lnTo>
                  <a:lnTo>
                    <a:pt x="18" y="399"/>
                  </a:lnTo>
                  <a:lnTo>
                    <a:pt x="13" y="380"/>
                  </a:lnTo>
                  <a:lnTo>
                    <a:pt x="8" y="358"/>
                  </a:lnTo>
                  <a:lnTo>
                    <a:pt x="4" y="337"/>
                  </a:lnTo>
                  <a:lnTo>
                    <a:pt x="2" y="313"/>
                  </a:lnTo>
                  <a:lnTo>
                    <a:pt x="0" y="289"/>
                  </a:lnTo>
                  <a:lnTo>
                    <a:pt x="0" y="268"/>
                  </a:lnTo>
                  <a:lnTo>
                    <a:pt x="2" y="248"/>
                  </a:lnTo>
                  <a:lnTo>
                    <a:pt x="4" y="230"/>
                  </a:lnTo>
                  <a:lnTo>
                    <a:pt x="4" y="230"/>
                  </a:lnTo>
                  <a:lnTo>
                    <a:pt x="14" y="219"/>
                  </a:lnTo>
                  <a:lnTo>
                    <a:pt x="25" y="209"/>
                  </a:lnTo>
                  <a:lnTo>
                    <a:pt x="37" y="200"/>
                  </a:lnTo>
                  <a:lnTo>
                    <a:pt x="49" y="190"/>
                  </a:lnTo>
                  <a:lnTo>
                    <a:pt x="63" y="180"/>
                  </a:lnTo>
                  <a:lnTo>
                    <a:pt x="77" y="171"/>
                  </a:lnTo>
                  <a:lnTo>
                    <a:pt x="93" y="162"/>
                  </a:lnTo>
                  <a:lnTo>
                    <a:pt x="109" y="153"/>
                  </a:lnTo>
                  <a:lnTo>
                    <a:pt x="126" y="143"/>
                  </a:lnTo>
                  <a:lnTo>
                    <a:pt x="144" y="135"/>
                  </a:lnTo>
                  <a:lnTo>
                    <a:pt x="163" y="127"/>
                  </a:lnTo>
                  <a:lnTo>
                    <a:pt x="182" y="119"/>
                  </a:lnTo>
                  <a:lnTo>
                    <a:pt x="202" y="110"/>
                  </a:lnTo>
                  <a:lnTo>
                    <a:pt x="222" y="102"/>
                  </a:lnTo>
                  <a:lnTo>
                    <a:pt x="244" y="94"/>
                  </a:lnTo>
                  <a:lnTo>
                    <a:pt x="267" y="87"/>
                  </a:lnTo>
                  <a:lnTo>
                    <a:pt x="290" y="79"/>
                  </a:lnTo>
                  <a:lnTo>
                    <a:pt x="314" y="72"/>
                  </a:lnTo>
                  <a:lnTo>
                    <a:pt x="338" y="66"/>
                  </a:lnTo>
                  <a:lnTo>
                    <a:pt x="364" y="59"/>
                  </a:lnTo>
                  <a:lnTo>
                    <a:pt x="389" y="53"/>
                  </a:lnTo>
                  <a:lnTo>
                    <a:pt x="415" y="46"/>
                  </a:lnTo>
                  <a:lnTo>
                    <a:pt x="442" y="40"/>
                  </a:lnTo>
                  <a:lnTo>
                    <a:pt x="470" y="35"/>
                  </a:lnTo>
                  <a:lnTo>
                    <a:pt x="497" y="30"/>
                  </a:lnTo>
                  <a:lnTo>
                    <a:pt x="526" y="25"/>
                  </a:lnTo>
                  <a:lnTo>
                    <a:pt x="556" y="20"/>
                  </a:lnTo>
                  <a:lnTo>
                    <a:pt x="586" y="16"/>
                  </a:lnTo>
                  <a:lnTo>
                    <a:pt x="616" y="11"/>
                  </a:lnTo>
                  <a:lnTo>
                    <a:pt x="647" y="7"/>
                  </a:lnTo>
                  <a:lnTo>
                    <a:pt x="678" y="3"/>
                  </a:lnTo>
                  <a:lnTo>
                    <a:pt x="710" y="0"/>
                  </a:lnTo>
                  <a:lnTo>
                    <a:pt x="713" y="4"/>
                  </a:lnTo>
                  <a:lnTo>
                    <a:pt x="717" y="9"/>
                  </a:lnTo>
                  <a:lnTo>
                    <a:pt x="721" y="14"/>
                  </a:lnTo>
                  <a:lnTo>
                    <a:pt x="726" y="19"/>
                  </a:lnTo>
                  <a:lnTo>
                    <a:pt x="731" y="23"/>
                  </a:lnTo>
                  <a:lnTo>
                    <a:pt x="737" y="27"/>
                  </a:lnTo>
                  <a:lnTo>
                    <a:pt x="744" y="31"/>
                  </a:lnTo>
                  <a:lnTo>
                    <a:pt x="751" y="35"/>
                  </a:lnTo>
                  <a:lnTo>
                    <a:pt x="778" y="48"/>
                  </a:lnTo>
                  <a:lnTo>
                    <a:pt x="808" y="59"/>
                  </a:lnTo>
                  <a:lnTo>
                    <a:pt x="844" y="68"/>
                  </a:lnTo>
                  <a:lnTo>
                    <a:pt x="882" y="75"/>
                  </a:lnTo>
                  <a:lnTo>
                    <a:pt x="923" y="80"/>
                  </a:lnTo>
                  <a:lnTo>
                    <a:pt x="965" y="86"/>
                  </a:lnTo>
                  <a:lnTo>
                    <a:pt x="1009" y="88"/>
                  </a:lnTo>
                  <a:lnTo>
                    <a:pt x="1055" y="89"/>
                  </a:lnTo>
                  <a:lnTo>
                    <a:pt x="1099" y="88"/>
                  </a:lnTo>
                  <a:lnTo>
                    <a:pt x="1142" y="86"/>
                  </a:lnTo>
                  <a:lnTo>
                    <a:pt x="1184" y="80"/>
                  </a:lnTo>
                  <a:lnTo>
                    <a:pt x="1225" y="75"/>
                  </a:lnTo>
                  <a:lnTo>
                    <a:pt x="1263" y="68"/>
                  </a:lnTo>
                  <a:lnTo>
                    <a:pt x="1297" y="59"/>
                  </a:lnTo>
                  <a:lnTo>
                    <a:pt x="1327" y="48"/>
                  </a:lnTo>
                  <a:lnTo>
                    <a:pt x="1351" y="35"/>
                  </a:lnTo>
                  <a:lnTo>
                    <a:pt x="1360" y="30"/>
                  </a:lnTo>
                  <a:lnTo>
                    <a:pt x="1368" y="24"/>
                  </a:lnTo>
                  <a:lnTo>
                    <a:pt x="1374" y="19"/>
                  </a:lnTo>
                  <a:lnTo>
                    <a:pt x="1380" y="13"/>
                  </a:lnTo>
                  <a:lnTo>
                    <a:pt x="1385" y="13"/>
                  </a:lnTo>
                  <a:lnTo>
                    <a:pt x="1431" y="20"/>
                  </a:lnTo>
                  <a:lnTo>
                    <a:pt x="1476" y="28"/>
                  </a:lnTo>
                  <a:lnTo>
                    <a:pt x="1521" y="37"/>
                  </a:lnTo>
                  <a:lnTo>
                    <a:pt x="1566" y="48"/>
                  </a:lnTo>
                  <a:lnTo>
                    <a:pt x="1609" y="58"/>
                  </a:lnTo>
                  <a:lnTo>
                    <a:pt x="1651" y="70"/>
                  </a:lnTo>
                  <a:lnTo>
                    <a:pt x="1692" y="83"/>
                  </a:lnTo>
                  <a:lnTo>
                    <a:pt x="1731" y="96"/>
                  </a:lnTo>
                  <a:lnTo>
                    <a:pt x="1770" y="109"/>
                  </a:lnTo>
                  <a:lnTo>
                    <a:pt x="1807" y="125"/>
                  </a:lnTo>
                  <a:lnTo>
                    <a:pt x="1842" y="139"/>
                  </a:lnTo>
                  <a:lnTo>
                    <a:pt x="1875" y="156"/>
                  </a:lnTo>
                  <a:lnTo>
                    <a:pt x="1906" y="171"/>
                  </a:lnTo>
                  <a:lnTo>
                    <a:pt x="1934" y="188"/>
                  </a:lnTo>
                  <a:lnTo>
                    <a:pt x="1961" y="204"/>
                  </a:lnTo>
                  <a:lnTo>
                    <a:pt x="1985" y="221"/>
                  </a:lnTo>
                  <a:lnTo>
                    <a:pt x="1987" y="218"/>
                  </a:lnTo>
                  <a:lnTo>
                    <a:pt x="1992" y="238"/>
                  </a:lnTo>
                  <a:lnTo>
                    <a:pt x="1996" y="261"/>
                  </a:lnTo>
                  <a:lnTo>
                    <a:pt x="1999" y="284"/>
                  </a:lnTo>
                  <a:lnTo>
                    <a:pt x="2000" y="3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588" y="3278"/>
              <a:ext cx="41" cy="6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1"/>
                </a:cxn>
                <a:cxn ang="0">
                  <a:pos x="10" y="1"/>
                </a:cxn>
                <a:cxn ang="0">
                  <a:pos x="16" y="5"/>
                </a:cxn>
                <a:cxn ang="0">
                  <a:pos x="23" y="13"/>
                </a:cxn>
                <a:cxn ang="0">
                  <a:pos x="27" y="21"/>
                </a:cxn>
                <a:cxn ang="0">
                  <a:pos x="28" y="31"/>
                </a:cxn>
                <a:cxn ang="0">
                  <a:pos x="28" y="32"/>
                </a:cxn>
                <a:cxn ang="0">
                  <a:pos x="28" y="34"/>
                </a:cxn>
                <a:cxn ang="0">
                  <a:pos x="28" y="35"/>
                </a:cxn>
                <a:cxn ang="0">
                  <a:pos x="28" y="37"/>
                </a:cxn>
                <a:cxn ang="0">
                  <a:pos x="26" y="31"/>
                </a:cxn>
                <a:cxn ang="0">
                  <a:pos x="23" y="27"/>
                </a:cxn>
                <a:cxn ang="0">
                  <a:pos x="17" y="24"/>
                </a:cxn>
                <a:cxn ang="0">
                  <a:pos x="13" y="23"/>
                </a:cxn>
                <a:cxn ang="0">
                  <a:pos x="7" y="25"/>
                </a:cxn>
                <a:cxn ang="0">
                  <a:pos x="3" y="29"/>
                </a:cxn>
                <a:cxn ang="0">
                  <a:pos x="0" y="35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5" y="56"/>
                </a:cxn>
                <a:cxn ang="0">
                  <a:pos x="9" y="60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5" y="62"/>
                </a:cxn>
                <a:cxn ang="0">
                  <a:pos x="16" y="62"/>
                </a:cxn>
                <a:cxn ang="0">
                  <a:pos x="17" y="62"/>
                </a:cxn>
                <a:cxn ang="0">
                  <a:pos x="18" y="62"/>
                </a:cxn>
                <a:cxn ang="0">
                  <a:pos x="19" y="62"/>
                </a:cxn>
                <a:cxn ang="0">
                  <a:pos x="29" y="60"/>
                </a:cxn>
                <a:cxn ang="0">
                  <a:pos x="36" y="53"/>
                </a:cxn>
                <a:cxn ang="0">
                  <a:pos x="40" y="43"/>
                </a:cxn>
                <a:cxn ang="0">
                  <a:pos x="41" y="31"/>
                </a:cxn>
                <a:cxn ang="0">
                  <a:pos x="39" y="19"/>
                </a:cxn>
                <a:cxn ang="0">
                  <a:pos x="33" y="9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41" h="62">
                  <a:moveTo>
                    <a:pt x="16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16" y="5"/>
                  </a:lnTo>
                  <a:lnTo>
                    <a:pt x="23" y="13"/>
                  </a:lnTo>
                  <a:lnTo>
                    <a:pt x="27" y="21"/>
                  </a:lnTo>
                  <a:lnTo>
                    <a:pt x="28" y="31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5"/>
                  </a:lnTo>
                  <a:lnTo>
                    <a:pt x="28" y="37"/>
                  </a:lnTo>
                  <a:lnTo>
                    <a:pt x="26" y="31"/>
                  </a:lnTo>
                  <a:lnTo>
                    <a:pt x="23" y="27"/>
                  </a:lnTo>
                  <a:lnTo>
                    <a:pt x="17" y="24"/>
                  </a:lnTo>
                  <a:lnTo>
                    <a:pt x="13" y="23"/>
                  </a:lnTo>
                  <a:lnTo>
                    <a:pt x="7" y="25"/>
                  </a:lnTo>
                  <a:lnTo>
                    <a:pt x="3" y="29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5" y="56"/>
                  </a:lnTo>
                  <a:lnTo>
                    <a:pt x="9" y="60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29" y="60"/>
                  </a:lnTo>
                  <a:lnTo>
                    <a:pt x="36" y="53"/>
                  </a:lnTo>
                  <a:lnTo>
                    <a:pt x="40" y="43"/>
                  </a:lnTo>
                  <a:lnTo>
                    <a:pt x="41" y="31"/>
                  </a:lnTo>
                  <a:lnTo>
                    <a:pt x="39" y="19"/>
                  </a:lnTo>
                  <a:lnTo>
                    <a:pt x="33" y="9"/>
                  </a:lnTo>
                  <a:lnTo>
                    <a:pt x="2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4695" y="3280"/>
              <a:ext cx="40" cy="62"/>
            </a:xfrm>
            <a:custGeom>
              <a:avLst/>
              <a:gdLst/>
              <a:ahLst/>
              <a:cxnLst>
                <a:cxn ang="0">
                  <a:pos x="15" y="61"/>
                </a:cxn>
                <a:cxn ang="0">
                  <a:pos x="15" y="61"/>
                </a:cxn>
                <a:cxn ang="0">
                  <a:pos x="15" y="61"/>
                </a:cxn>
                <a:cxn ang="0">
                  <a:pos x="15" y="61"/>
                </a:cxn>
                <a:cxn ang="0">
                  <a:pos x="16" y="61"/>
                </a:cxn>
                <a:cxn ang="0">
                  <a:pos x="18" y="62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0" y="62"/>
                </a:cxn>
                <a:cxn ang="0">
                  <a:pos x="29" y="60"/>
                </a:cxn>
                <a:cxn ang="0">
                  <a:pos x="35" y="53"/>
                </a:cxn>
                <a:cxn ang="0">
                  <a:pos x="39" y="42"/>
                </a:cxn>
                <a:cxn ang="0">
                  <a:pos x="40" y="31"/>
                </a:cxn>
                <a:cxn ang="0">
                  <a:pos x="38" y="19"/>
                </a:cxn>
                <a:cxn ang="0">
                  <a:pos x="33" y="10"/>
                </a:cxn>
                <a:cxn ang="0">
                  <a:pos x="26" y="2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16" y="5"/>
                </a:cxn>
                <a:cxn ang="0">
                  <a:pos x="23" y="13"/>
                </a:cxn>
                <a:cxn ang="0">
                  <a:pos x="27" y="21"/>
                </a:cxn>
                <a:cxn ang="0">
                  <a:pos x="28" y="31"/>
                </a:cxn>
                <a:cxn ang="0">
                  <a:pos x="29" y="32"/>
                </a:cxn>
                <a:cxn ang="0">
                  <a:pos x="29" y="34"/>
                </a:cxn>
                <a:cxn ang="0">
                  <a:pos x="29" y="35"/>
                </a:cxn>
                <a:cxn ang="0">
                  <a:pos x="28" y="36"/>
                </a:cxn>
                <a:cxn ang="0">
                  <a:pos x="26" y="31"/>
                </a:cxn>
                <a:cxn ang="0">
                  <a:pos x="23" y="27"/>
                </a:cxn>
                <a:cxn ang="0">
                  <a:pos x="19" y="24"/>
                </a:cxn>
                <a:cxn ang="0">
                  <a:pos x="13" y="23"/>
                </a:cxn>
                <a:cxn ang="0">
                  <a:pos x="8" y="24"/>
                </a:cxn>
                <a:cxn ang="0">
                  <a:pos x="4" y="28"/>
                </a:cxn>
                <a:cxn ang="0">
                  <a:pos x="1" y="34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5" y="56"/>
                </a:cxn>
                <a:cxn ang="0">
                  <a:pos x="9" y="60"/>
                </a:cxn>
                <a:cxn ang="0">
                  <a:pos x="15" y="61"/>
                </a:cxn>
              </a:cxnLst>
              <a:rect l="0" t="0" r="r" b="b"/>
              <a:pathLst>
                <a:path w="40" h="62">
                  <a:moveTo>
                    <a:pt x="15" y="61"/>
                  </a:move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1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9" y="60"/>
                  </a:lnTo>
                  <a:lnTo>
                    <a:pt x="35" y="53"/>
                  </a:lnTo>
                  <a:lnTo>
                    <a:pt x="39" y="42"/>
                  </a:lnTo>
                  <a:lnTo>
                    <a:pt x="40" y="31"/>
                  </a:lnTo>
                  <a:lnTo>
                    <a:pt x="38" y="19"/>
                  </a:lnTo>
                  <a:lnTo>
                    <a:pt x="33" y="10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16" y="5"/>
                  </a:lnTo>
                  <a:lnTo>
                    <a:pt x="23" y="13"/>
                  </a:lnTo>
                  <a:lnTo>
                    <a:pt x="27" y="21"/>
                  </a:lnTo>
                  <a:lnTo>
                    <a:pt x="28" y="31"/>
                  </a:lnTo>
                  <a:lnTo>
                    <a:pt x="29" y="32"/>
                  </a:lnTo>
                  <a:lnTo>
                    <a:pt x="29" y="34"/>
                  </a:lnTo>
                  <a:lnTo>
                    <a:pt x="29" y="35"/>
                  </a:lnTo>
                  <a:lnTo>
                    <a:pt x="28" y="36"/>
                  </a:lnTo>
                  <a:lnTo>
                    <a:pt x="26" y="31"/>
                  </a:lnTo>
                  <a:lnTo>
                    <a:pt x="23" y="27"/>
                  </a:lnTo>
                  <a:lnTo>
                    <a:pt x="19" y="24"/>
                  </a:lnTo>
                  <a:lnTo>
                    <a:pt x="13" y="23"/>
                  </a:lnTo>
                  <a:lnTo>
                    <a:pt x="8" y="24"/>
                  </a:lnTo>
                  <a:lnTo>
                    <a:pt x="4" y="28"/>
                  </a:lnTo>
                  <a:lnTo>
                    <a:pt x="1" y="34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5" y="56"/>
                  </a:lnTo>
                  <a:lnTo>
                    <a:pt x="9" y="60"/>
                  </a:lnTo>
                  <a:lnTo>
                    <a:pt x="15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4016" y="3835"/>
              <a:ext cx="364" cy="362"/>
            </a:xfrm>
            <a:custGeom>
              <a:avLst/>
              <a:gdLst/>
              <a:ahLst/>
              <a:cxnLst>
                <a:cxn ang="0">
                  <a:pos x="154" y="1"/>
                </a:cxn>
                <a:cxn ang="0">
                  <a:pos x="119" y="8"/>
                </a:cxn>
                <a:cxn ang="0">
                  <a:pos x="87" y="22"/>
                </a:cxn>
                <a:cxn ang="0">
                  <a:pos x="59" y="41"/>
                </a:cxn>
                <a:cxn ang="0">
                  <a:pos x="36" y="66"/>
                </a:cxn>
                <a:cxn ang="0">
                  <a:pos x="18" y="95"/>
                </a:cxn>
                <a:cxn ang="0">
                  <a:pos x="5" y="128"/>
                </a:cxn>
                <a:cxn ang="0">
                  <a:pos x="0" y="163"/>
                </a:cxn>
                <a:cxn ang="0">
                  <a:pos x="2" y="199"/>
                </a:cxn>
                <a:cxn ang="0">
                  <a:pos x="12" y="234"/>
                </a:cxn>
                <a:cxn ang="0">
                  <a:pos x="27" y="267"/>
                </a:cxn>
                <a:cxn ang="0">
                  <a:pos x="49" y="297"/>
                </a:cxn>
                <a:cxn ang="0">
                  <a:pos x="75" y="322"/>
                </a:cxn>
                <a:cxn ang="0">
                  <a:pos x="105" y="342"/>
                </a:cxn>
                <a:cxn ang="0">
                  <a:pos x="138" y="355"/>
                </a:cxn>
                <a:cxn ang="0">
                  <a:pos x="173" y="361"/>
                </a:cxn>
                <a:cxn ang="0">
                  <a:pos x="210" y="361"/>
                </a:cxn>
                <a:cxn ang="0">
                  <a:pos x="245" y="355"/>
                </a:cxn>
                <a:cxn ang="0">
                  <a:pos x="276" y="342"/>
                </a:cxn>
                <a:cxn ang="0">
                  <a:pos x="305" y="322"/>
                </a:cxn>
                <a:cxn ang="0">
                  <a:pos x="329" y="297"/>
                </a:cxn>
                <a:cxn ang="0">
                  <a:pos x="347" y="267"/>
                </a:cxn>
                <a:cxn ang="0">
                  <a:pos x="360" y="234"/>
                </a:cxn>
                <a:cxn ang="0">
                  <a:pos x="364" y="199"/>
                </a:cxn>
                <a:cxn ang="0">
                  <a:pos x="362" y="164"/>
                </a:cxn>
                <a:cxn ang="0">
                  <a:pos x="354" y="129"/>
                </a:cxn>
                <a:cxn ang="0">
                  <a:pos x="338" y="96"/>
                </a:cxn>
                <a:cxn ang="0">
                  <a:pos x="316" y="66"/>
                </a:cxn>
                <a:cxn ang="0">
                  <a:pos x="290" y="40"/>
                </a:cxn>
                <a:cxn ang="0">
                  <a:pos x="260" y="21"/>
                </a:cxn>
                <a:cxn ang="0">
                  <a:pos x="226" y="7"/>
                </a:cxn>
                <a:cxn ang="0">
                  <a:pos x="191" y="1"/>
                </a:cxn>
              </a:cxnLst>
              <a:rect l="0" t="0" r="r" b="b"/>
              <a:pathLst>
                <a:path w="364" h="362">
                  <a:moveTo>
                    <a:pt x="172" y="0"/>
                  </a:moveTo>
                  <a:lnTo>
                    <a:pt x="154" y="1"/>
                  </a:lnTo>
                  <a:lnTo>
                    <a:pt x="136" y="4"/>
                  </a:lnTo>
                  <a:lnTo>
                    <a:pt x="119" y="8"/>
                  </a:lnTo>
                  <a:lnTo>
                    <a:pt x="102" y="15"/>
                  </a:lnTo>
                  <a:lnTo>
                    <a:pt x="87" y="22"/>
                  </a:lnTo>
                  <a:lnTo>
                    <a:pt x="72" y="31"/>
                  </a:lnTo>
                  <a:lnTo>
                    <a:pt x="59" y="41"/>
                  </a:lnTo>
                  <a:lnTo>
                    <a:pt x="47" y="54"/>
                  </a:lnTo>
                  <a:lnTo>
                    <a:pt x="36" y="66"/>
                  </a:lnTo>
                  <a:lnTo>
                    <a:pt x="26" y="80"/>
                  </a:lnTo>
                  <a:lnTo>
                    <a:pt x="18" y="95"/>
                  </a:lnTo>
                  <a:lnTo>
                    <a:pt x="11" y="111"/>
                  </a:lnTo>
                  <a:lnTo>
                    <a:pt x="5" y="128"/>
                  </a:lnTo>
                  <a:lnTo>
                    <a:pt x="2" y="145"/>
                  </a:lnTo>
                  <a:lnTo>
                    <a:pt x="0" y="163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6" y="217"/>
                  </a:lnTo>
                  <a:lnTo>
                    <a:pt x="12" y="234"/>
                  </a:lnTo>
                  <a:lnTo>
                    <a:pt x="19" y="250"/>
                  </a:lnTo>
                  <a:lnTo>
                    <a:pt x="27" y="267"/>
                  </a:lnTo>
                  <a:lnTo>
                    <a:pt x="36" y="282"/>
                  </a:lnTo>
                  <a:lnTo>
                    <a:pt x="49" y="297"/>
                  </a:lnTo>
                  <a:lnTo>
                    <a:pt x="61" y="310"/>
                  </a:lnTo>
                  <a:lnTo>
                    <a:pt x="75" y="322"/>
                  </a:lnTo>
                  <a:lnTo>
                    <a:pt x="90" y="333"/>
                  </a:lnTo>
                  <a:lnTo>
                    <a:pt x="105" y="342"/>
                  </a:lnTo>
                  <a:lnTo>
                    <a:pt x="122" y="349"/>
                  </a:lnTo>
                  <a:lnTo>
                    <a:pt x="138" y="355"/>
                  </a:lnTo>
                  <a:lnTo>
                    <a:pt x="156" y="359"/>
                  </a:lnTo>
                  <a:lnTo>
                    <a:pt x="173" y="361"/>
                  </a:lnTo>
                  <a:lnTo>
                    <a:pt x="192" y="362"/>
                  </a:lnTo>
                  <a:lnTo>
                    <a:pt x="210" y="361"/>
                  </a:lnTo>
                  <a:lnTo>
                    <a:pt x="228" y="359"/>
                  </a:lnTo>
                  <a:lnTo>
                    <a:pt x="245" y="355"/>
                  </a:lnTo>
                  <a:lnTo>
                    <a:pt x="261" y="349"/>
                  </a:lnTo>
                  <a:lnTo>
                    <a:pt x="276" y="342"/>
                  </a:lnTo>
                  <a:lnTo>
                    <a:pt x="292" y="333"/>
                  </a:lnTo>
                  <a:lnTo>
                    <a:pt x="305" y="322"/>
                  </a:lnTo>
                  <a:lnTo>
                    <a:pt x="317" y="310"/>
                  </a:lnTo>
                  <a:lnTo>
                    <a:pt x="329" y="297"/>
                  </a:lnTo>
                  <a:lnTo>
                    <a:pt x="339" y="282"/>
                  </a:lnTo>
                  <a:lnTo>
                    <a:pt x="347" y="267"/>
                  </a:lnTo>
                  <a:lnTo>
                    <a:pt x="355" y="250"/>
                  </a:lnTo>
                  <a:lnTo>
                    <a:pt x="360" y="234"/>
                  </a:lnTo>
                  <a:lnTo>
                    <a:pt x="363" y="217"/>
                  </a:lnTo>
                  <a:lnTo>
                    <a:pt x="364" y="199"/>
                  </a:lnTo>
                  <a:lnTo>
                    <a:pt x="364" y="181"/>
                  </a:lnTo>
                  <a:lnTo>
                    <a:pt x="362" y="164"/>
                  </a:lnTo>
                  <a:lnTo>
                    <a:pt x="359" y="145"/>
                  </a:lnTo>
                  <a:lnTo>
                    <a:pt x="354" y="129"/>
                  </a:lnTo>
                  <a:lnTo>
                    <a:pt x="346" y="112"/>
                  </a:lnTo>
                  <a:lnTo>
                    <a:pt x="338" y="96"/>
                  </a:lnTo>
                  <a:lnTo>
                    <a:pt x="329" y="80"/>
                  </a:lnTo>
                  <a:lnTo>
                    <a:pt x="316" y="66"/>
                  </a:lnTo>
                  <a:lnTo>
                    <a:pt x="304" y="53"/>
                  </a:lnTo>
                  <a:lnTo>
                    <a:pt x="290" y="40"/>
                  </a:lnTo>
                  <a:lnTo>
                    <a:pt x="275" y="30"/>
                  </a:lnTo>
                  <a:lnTo>
                    <a:pt x="260" y="21"/>
                  </a:lnTo>
                  <a:lnTo>
                    <a:pt x="243" y="14"/>
                  </a:lnTo>
                  <a:lnTo>
                    <a:pt x="226" y="7"/>
                  </a:lnTo>
                  <a:lnTo>
                    <a:pt x="208" y="3"/>
                  </a:lnTo>
                  <a:lnTo>
                    <a:pt x="191" y="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044" y="3862"/>
              <a:ext cx="309" cy="309"/>
            </a:xfrm>
            <a:custGeom>
              <a:avLst/>
              <a:gdLst/>
              <a:ahLst/>
              <a:cxnLst>
                <a:cxn ang="0">
                  <a:pos x="163" y="309"/>
                </a:cxn>
                <a:cxn ang="0">
                  <a:pos x="147" y="308"/>
                </a:cxn>
                <a:cxn ang="0">
                  <a:pos x="132" y="306"/>
                </a:cxn>
                <a:cxn ang="0">
                  <a:pos x="117" y="302"/>
                </a:cxn>
                <a:cxn ang="0">
                  <a:pos x="103" y="296"/>
                </a:cxn>
                <a:cxn ang="0">
                  <a:pos x="90" y="290"/>
                </a:cxn>
                <a:cxn ang="0">
                  <a:pos x="76" y="283"/>
                </a:cxn>
                <a:cxn ang="0">
                  <a:pos x="64" y="274"/>
                </a:cxn>
                <a:cxn ang="0">
                  <a:pos x="52" y="263"/>
                </a:cxn>
                <a:cxn ang="0">
                  <a:pos x="40" y="252"/>
                </a:cxn>
                <a:cxn ang="0">
                  <a:pos x="31" y="240"/>
                </a:cxn>
                <a:cxn ang="0">
                  <a:pos x="23" y="227"/>
                </a:cxn>
                <a:cxn ang="0">
                  <a:pos x="16" y="213"/>
                </a:cxn>
                <a:cxn ang="0">
                  <a:pos x="9" y="200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0" y="154"/>
                </a:cxn>
                <a:cxn ang="0">
                  <a:pos x="0" y="139"/>
                </a:cxn>
                <a:cxn ang="0">
                  <a:pos x="1" y="123"/>
                </a:cxn>
                <a:cxn ang="0">
                  <a:pos x="4" y="109"/>
                </a:cxn>
                <a:cxn ang="0">
                  <a:pos x="8" y="95"/>
                </a:cxn>
                <a:cxn ang="0">
                  <a:pos x="14" y="81"/>
                </a:cxn>
                <a:cxn ang="0">
                  <a:pos x="21" y="69"/>
                </a:cxn>
                <a:cxn ang="0">
                  <a:pos x="30" y="57"/>
                </a:cxn>
                <a:cxn ang="0">
                  <a:pos x="39" y="45"/>
                </a:cxn>
                <a:cxn ang="0">
                  <a:pos x="51" y="35"/>
                </a:cxn>
                <a:cxn ang="0">
                  <a:pos x="62" y="26"/>
                </a:cxn>
                <a:cxn ang="0">
                  <a:pos x="74" y="18"/>
                </a:cxn>
                <a:cxn ang="0">
                  <a:pos x="88" y="11"/>
                </a:cxn>
                <a:cxn ang="0">
                  <a:pos x="102" y="7"/>
                </a:cxn>
                <a:cxn ang="0">
                  <a:pos x="116" y="3"/>
                </a:cxn>
                <a:cxn ang="0">
                  <a:pos x="131" y="1"/>
                </a:cxn>
                <a:cxn ang="0">
                  <a:pos x="146" y="0"/>
                </a:cxn>
                <a:cxn ang="0">
                  <a:pos x="162" y="1"/>
                </a:cxn>
                <a:cxn ang="0">
                  <a:pos x="177" y="3"/>
                </a:cxn>
                <a:cxn ang="0">
                  <a:pos x="192" y="7"/>
                </a:cxn>
                <a:cxn ang="0">
                  <a:pos x="206" y="11"/>
                </a:cxn>
                <a:cxn ang="0">
                  <a:pos x="219" y="18"/>
                </a:cxn>
                <a:cxn ang="0">
                  <a:pos x="233" y="26"/>
                </a:cxn>
                <a:cxn ang="0">
                  <a:pos x="245" y="35"/>
                </a:cxn>
                <a:cxn ang="0">
                  <a:pos x="258" y="45"/>
                </a:cxn>
                <a:cxn ang="0">
                  <a:pos x="269" y="57"/>
                </a:cxn>
                <a:cxn ang="0">
                  <a:pos x="278" y="69"/>
                </a:cxn>
                <a:cxn ang="0">
                  <a:pos x="286" y="81"/>
                </a:cxn>
                <a:cxn ang="0">
                  <a:pos x="294" y="95"/>
                </a:cxn>
                <a:cxn ang="0">
                  <a:pos x="300" y="109"/>
                </a:cxn>
                <a:cxn ang="0">
                  <a:pos x="304" y="123"/>
                </a:cxn>
                <a:cxn ang="0">
                  <a:pos x="307" y="139"/>
                </a:cxn>
                <a:cxn ang="0">
                  <a:pos x="309" y="154"/>
                </a:cxn>
                <a:cxn ang="0">
                  <a:pos x="307" y="185"/>
                </a:cxn>
                <a:cxn ang="0">
                  <a:pos x="300" y="214"/>
                </a:cxn>
                <a:cxn ang="0">
                  <a:pos x="287" y="241"/>
                </a:cxn>
                <a:cxn ang="0">
                  <a:pos x="270" y="263"/>
                </a:cxn>
                <a:cxn ang="0">
                  <a:pos x="247" y="282"/>
                </a:cxn>
                <a:cxn ang="0">
                  <a:pos x="223" y="296"/>
                </a:cxn>
                <a:cxn ang="0">
                  <a:pos x="194" y="306"/>
                </a:cxn>
                <a:cxn ang="0">
                  <a:pos x="163" y="309"/>
                </a:cxn>
              </a:cxnLst>
              <a:rect l="0" t="0" r="r" b="b"/>
              <a:pathLst>
                <a:path w="309" h="309">
                  <a:moveTo>
                    <a:pt x="163" y="309"/>
                  </a:moveTo>
                  <a:lnTo>
                    <a:pt x="147" y="308"/>
                  </a:lnTo>
                  <a:lnTo>
                    <a:pt x="132" y="306"/>
                  </a:lnTo>
                  <a:lnTo>
                    <a:pt x="117" y="302"/>
                  </a:lnTo>
                  <a:lnTo>
                    <a:pt x="103" y="296"/>
                  </a:lnTo>
                  <a:lnTo>
                    <a:pt x="90" y="290"/>
                  </a:lnTo>
                  <a:lnTo>
                    <a:pt x="76" y="283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2"/>
                  </a:lnTo>
                  <a:lnTo>
                    <a:pt x="31" y="240"/>
                  </a:lnTo>
                  <a:lnTo>
                    <a:pt x="23" y="227"/>
                  </a:lnTo>
                  <a:lnTo>
                    <a:pt x="16" y="213"/>
                  </a:lnTo>
                  <a:lnTo>
                    <a:pt x="9" y="200"/>
                  </a:lnTo>
                  <a:lnTo>
                    <a:pt x="4" y="184"/>
                  </a:lnTo>
                  <a:lnTo>
                    <a:pt x="1" y="170"/>
                  </a:lnTo>
                  <a:lnTo>
                    <a:pt x="0" y="154"/>
                  </a:lnTo>
                  <a:lnTo>
                    <a:pt x="0" y="139"/>
                  </a:lnTo>
                  <a:lnTo>
                    <a:pt x="1" y="123"/>
                  </a:lnTo>
                  <a:lnTo>
                    <a:pt x="4" y="109"/>
                  </a:lnTo>
                  <a:lnTo>
                    <a:pt x="8" y="95"/>
                  </a:lnTo>
                  <a:lnTo>
                    <a:pt x="14" y="81"/>
                  </a:lnTo>
                  <a:lnTo>
                    <a:pt x="21" y="69"/>
                  </a:lnTo>
                  <a:lnTo>
                    <a:pt x="30" y="57"/>
                  </a:lnTo>
                  <a:lnTo>
                    <a:pt x="39" y="45"/>
                  </a:lnTo>
                  <a:lnTo>
                    <a:pt x="51" y="35"/>
                  </a:lnTo>
                  <a:lnTo>
                    <a:pt x="62" y="26"/>
                  </a:lnTo>
                  <a:lnTo>
                    <a:pt x="74" y="18"/>
                  </a:lnTo>
                  <a:lnTo>
                    <a:pt x="88" y="11"/>
                  </a:lnTo>
                  <a:lnTo>
                    <a:pt x="102" y="7"/>
                  </a:lnTo>
                  <a:lnTo>
                    <a:pt x="116" y="3"/>
                  </a:lnTo>
                  <a:lnTo>
                    <a:pt x="131" y="1"/>
                  </a:lnTo>
                  <a:lnTo>
                    <a:pt x="146" y="0"/>
                  </a:lnTo>
                  <a:lnTo>
                    <a:pt x="162" y="1"/>
                  </a:lnTo>
                  <a:lnTo>
                    <a:pt x="177" y="3"/>
                  </a:lnTo>
                  <a:lnTo>
                    <a:pt x="192" y="7"/>
                  </a:lnTo>
                  <a:lnTo>
                    <a:pt x="206" y="11"/>
                  </a:lnTo>
                  <a:lnTo>
                    <a:pt x="219" y="18"/>
                  </a:lnTo>
                  <a:lnTo>
                    <a:pt x="233" y="26"/>
                  </a:lnTo>
                  <a:lnTo>
                    <a:pt x="245" y="35"/>
                  </a:lnTo>
                  <a:lnTo>
                    <a:pt x="258" y="45"/>
                  </a:lnTo>
                  <a:lnTo>
                    <a:pt x="269" y="57"/>
                  </a:lnTo>
                  <a:lnTo>
                    <a:pt x="278" y="69"/>
                  </a:lnTo>
                  <a:lnTo>
                    <a:pt x="286" y="81"/>
                  </a:lnTo>
                  <a:lnTo>
                    <a:pt x="294" y="95"/>
                  </a:lnTo>
                  <a:lnTo>
                    <a:pt x="300" y="109"/>
                  </a:lnTo>
                  <a:lnTo>
                    <a:pt x="304" y="123"/>
                  </a:lnTo>
                  <a:lnTo>
                    <a:pt x="307" y="139"/>
                  </a:lnTo>
                  <a:lnTo>
                    <a:pt x="309" y="154"/>
                  </a:lnTo>
                  <a:lnTo>
                    <a:pt x="307" y="185"/>
                  </a:lnTo>
                  <a:lnTo>
                    <a:pt x="300" y="214"/>
                  </a:lnTo>
                  <a:lnTo>
                    <a:pt x="287" y="241"/>
                  </a:lnTo>
                  <a:lnTo>
                    <a:pt x="270" y="263"/>
                  </a:lnTo>
                  <a:lnTo>
                    <a:pt x="247" y="282"/>
                  </a:lnTo>
                  <a:lnTo>
                    <a:pt x="223" y="296"/>
                  </a:lnTo>
                  <a:lnTo>
                    <a:pt x="194" y="306"/>
                  </a:lnTo>
                  <a:lnTo>
                    <a:pt x="163" y="3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4062" y="3879"/>
              <a:ext cx="273" cy="273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4" y="24"/>
                </a:cxn>
                <a:cxn ang="0">
                  <a:pos x="35" y="41"/>
                </a:cxn>
                <a:cxn ang="0">
                  <a:pos x="19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7"/>
                </a:cxn>
                <a:cxn ang="0">
                  <a:pos x="13" y="190"/>
                </a:cxn>
                <a:cxn ang="0">
                  <a:pos x="19" y="201"/>
                </a:cxn>
                <a:cxn ang="0">
                  <a:pos x="26" y="213"/>
                </a:cxn>
                <a:cxn ang="0">
                  <a:pos x="36" y="224"/>
                </a:cxn>
                <a:cxn ang="0">
                  <a:pos x="45" y="234"/>
                </a:cxn>
                <a:cxn ang="0">
                  <a:pos x="55" y="243"/>
                </a:cxn>
                <a:cxn ang="0">
                  <a:pos x="67" y="251"/>
                </a:cxn>
                <a:cxn ang="0">
                  <a:pos x="79" y="258"/>
                </a:cxn>
                <a:cxn ang="0">
                  <a:pos x="91" y="263"/>
                </a:cxn>
                <a:cxn ang="0">
                  <a:pos x="104" y="268"/>
                </a:cxn>
                <a:cxn ang="0">
                  <a:pos x="117" y="271"/>
                </a:cxn>
                <a:cxn ang="0">
                  <a:pos x="130" y="272"/>
                </a:cxn>
                <a:cxn ang="0">
                  <a:pos x="144" y="273"/>
                </a:cxn>
                <a:cxn ang="0">
                  <a:pos x="157" y="272"/>
                </a:cxn>
                <a:cxn ang="0">
                  <a:pos x="171" y="271"/>
                </a:cxn>
                <a:cxn ang="0">
                  <a:pos x="183" y="268"/>
                </a:cxn>
                <a:cxn ang="0">
                  <a:pos x="195" y="263"/>
                </a:cxn>
                <a:cxn ang="0">
                  <a:pos x="208" y="258"/>
                </a:cxn>
                <a:cxn ang="0">
                  <a:pos x="218" y="251"/>
                </a:cxn>
                <a:cxn ang="0">
                  <a:pos x="229" y="243"/>
                </a:cxn>
                <a:cxn ang="0">
                  <a:pos x="239" y="234"/>
                </a:cxn>
                <a:cxn ang="0">
                  <a:pos x="247" y="224"/>
                </a:cxn>
                <a:cxn ang="0">
                  <a:pos x="254" y="213"/>
                </a:cxn>
                <a:cxn ang="0">
                  <a:pos x="260" y="201"/>
                </a:cxn>
                <a:cxn ang="0">
                  <a:pos x="265" y="190"/>
                </a:cxn>
                <a:cxn ang="0">
                  <a:pos x="269" y="177"/>
                </a:cxn>
                <a:cxn ang="0">
                  <a:pos x="271" y="164"/>
                </a:cxn>
                <a:cxn ang="0">
                  <a:pos x="273" y="151"/>
                </a:cxn>
                <a:cxn ang="0">
                  <a:pos x="273" y="137"/>
                </a:cxn>
                <a:cxn ang="0">
                  <a:pos x="271" y="124"/>
                </a:cxn>
                <a:cxn ang="0">
                  <a:pos x="268" y="111"/>
                </a:cxn>
                <a:cxn ang="0">
                  <a:pos x="264" y="97"/>
                </a:cxn>
                <a:cxn ang="0">
                  <a:pos x="259" y="85"/>
                </a:cxn>
                <a:cxn ang="0">
                  <a:pos x="253" y="72"/>
                </a:cxn>
                <a:cxn ang="0">
                  <a:pos x="246" y="61"/>
                </a:cxn>
                <a:cxn ang="0">
                  <a:pos x="238" y="51"/>
                </a:cxn>
                <a:cxn ang="0">
                  <a:pos x="227" y="41"/>
                </a:cxn>
                <a:cxn ang="0">
                  <a:pos x="217" y="31"/>
                </a:cxn>
                <a:cxn ang="0">
                  <a:pos x="206" y="23"/>
                </a:cxn>
                <a:cxn ang="0">
                  <a:pos x="194" y="17"/>
                </a:cxn>
                <a:cxn ang="0">
                  <a:pos x="182" y="11"/>
                </a:cxn>
                <a:cxn ang="0">
                  <a:pos x="170" y="7"/>
                </a:cxn>
                <a:cxn ang="0">
                  <a:pos x="156" y="3"/>
                </a:cxn>
                <a:cxn ang="0">
                  <a:pos x="143" y="1"/>
                </a:cxn>
                <a:cxn ang="0">
                  <a:pos x="129" y="0"/>
                </a:cxn>
              </a:cxnLst>
              <a:rect l="0" t="0" r="r" b="b"/>
              <a:pathLst>
                <a:path w="273" h="273">
                  <a:moveTo>
                    <a:pt x="129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4" y="24"/>
                  </a:lnTo>
                  <a:lnTo>
                    <a:pt x="35" y="41"/>
                  </a:lnTo>
                  <a:lnTo>
                    <a:pt x="19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7"/>
                  </a:lnTo>
                  <a:lnTo>
                    <a:pt x="13" y="190"/>
                  </a:lnTo>
                  <a:lnTo>
                    <a:pt x="19" y="201"/>
                  </a:lnTo>
                  <a:lnTo>
                    <a:pt x="26" y="213"/>
                  </a:lnTo>
                  <a:lnTo>
                    <a:pt x="36" y="224"/>
                  </a:lnTo>
                  <a:lnTo>
                    <a:pt x="45" y="234"/>
                  </a:lnTo>
                  <a:lnTo>
                    <a:pt x="55" y="243"/>
                  </a:lnTo>
                  <a:lnTo>
                    <a:pt x="67" y="251"/>
                  </a:lnTo>
                  <a:lnTo>
                    <a:pt x="79" y="258"/>
                  </a:lnTo>
                  <a:lnTo>
                    <a:pt x="91" y="263"/>
                  </a:lnTo>
                  <a:lnTo>
                    <a:pt x="104" y="268"/>
                  </a:lnTo>
                  <a:lnTo>
                    <a:pt x="117" y="271"/>
                  </a:lnTo>
                  <a:lnTo>
                    <a:pt x="130" y="272"/>
                  </a:lnTo>
                  <a:lnTo>
                    <a:pt x="144" y="273"/>
                  </a:lnTo>
                  <a:lnTo>
                    <a:pt x="157" y="272"/>
                  </a:lnTo>
                  <a:lnTo>
                    <a:pt x="171" y="271"/>
                  </a:lnTo>
                  <a:lnTo>
                    <a:pt x="183" y="268"/>
                  </a:lnTo>
                  <a:lnTo>
                    <a:pt x="195" y="263"/>
                  </a:lnTo>
                  <a:lnTo>
                    <a:pt x="208" y="258"/>
                  </a:lnTo>
                  <a:lnTo>
                    <a:pt x="218" y="251"/>
                  </a:lnTo>
                  <a:lnTo>
                    <a:pt x="229" y="243"/>
                  </a:lnTo>
                  <a:lnTo>
                    <a:pt x="239" y="234"/>
                  </a:lnTo>
                  <a:lnTo>
                    <a:pt x="247" y="224"/>
                  </a:lnTo>
                  <a:lnTo>
                    <a:pt x="254" y="213"/>
                  </a:lnTo>
                  <a:lnTo>
                    <a:pt x="260" y="201"/>
                  </a:lnTo>
                  <a:lnTo>
                    <a:pt x="265" y="190"/>
                  </a:lnTo>
                  <a:lnTo>
                    <a:pt x="269" y="177"/>
                  </a:lnTo>
                  <a:lnTo>
                    <a:pt x="271" y="164"/>
                  </a:lnTo>
                  <a:lnTo>
                    <a:pt x="273" y="151"/>
                  </a:lnTo>
                  <a:lnTo>
                    <a:pt x="273" y="137"/>
                  </a:lnTo>
                  <a:lnTo>
                    <a:pt x="271" y="124"/>
                  </a:lnTo>
                  <a:lnTo>
                    <a:pt x="268" y="111"/>
                  </a:lnTo>
                  <a:lnTo>
                    <a:pt x="264" y="97"/>
                  </a:lnTo>
                  <a:lnTo>
                    <a:pt x="259" y="85"/>
                  </a:lnTo>
                  <a:lnTo>
                    <a:pt x="253" y="72"/>
                  </a:lnTo>
                  <a:lnTo>
                    <a:pt x="246" y="61"/>
                  </a:lnTo>
                  <a:lnTo>
                    <a:pt x="238" y="51"/>
                  </a:lnTo>
                  <a:lnTo>
                    <a:pt x="227" y="41"/>
                  </a:lnTo>
                  <a:lnTo>
                    <a:pt x="217" y="31"/>
                  </a:lnTo>
                  <a:lnTo>
                    <a:pt x="206" y="23"/>
                  </a:lnTo>
                  <a:lnTo>
                    <a:pt x="194" y="17"/>
                  </a:lnTo>
                  <a:lnTo>
                    <a:pt x="182" y="11"/>
                  </a:lnTo>
                  <a:lnTo>
                    <a:pt x="170" y="7"/>
                  </a:lnTo>
                  <a:lnTo>
                    <a:pt x="156" y="3"/>
                  </a:lnTo>
                  <a:lnTo>
                    <a:pt x="143" y="1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4089" y="3907"/>
              <a:ext cx="219" cy="218"/>
            </a:xfrm>
            <a:custGeom>
              <a:avLst/>
              <a:gdLst/>
              <a:ahLst/>
              <a:cxnLst>
                <a:cxn ang="0">
                  <a:pos x="116" y="218"/>
                </a:cxn>
                <a:cxn ang="0">
                  <a:pos x="104" y="217"/>
                </a:cxn>
                <a:cxn ang="0">
                  <a:pos x="94" y="216"/>
                </a:cxn>
                <a:cxn ang="0">
                  <a:pos x="83" y="213"/>
                </a:cxn>
                <a:cxn ang="0">
                  <a:pos x="74" y="210"/>
                </a:cxn>
                <a:cxn ang="0">
                  <a:pos x="63" y="206"/>
                </a:cxn>
                <a:cxn ang="0">
                  <a:pos x="54" y="200"/>
                </a:cxn>
                <a:cxn ang="0">
                  <a:pos x="45" y="194"/>
                </a:cxn>
                <a:cxn ang="0">
                  <a:pos x="36" y="187"/>
                </a:cxn>
                <a:cxn ang="0">
                  <a:pos x="29" y="178"/>
                </a:cxn>
                <a:cxn ang="0">
                  <a:pos x="22" y="170"/>
                </a:cxn>
                <a:cxn ang="0">
                  <a:pos x="16" y="161"/>
                </a:cxn>
                <a:cxn ang="0">
                  <a:pos x="11" y="150"/>
                </a:cxn>
                <a:cxn ang="0">
                  <a:pos x="7" y="141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7" y="67"/>
                </a:cxn>
                <a:cxn ang="0">
                  <a:pos x="15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4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2" y="5"/>
                </a:cxn>
                <a:cxn ang="0">
                  <a:pos x="82" y="2"/>
                </a:cxn>
                <a:cxn ang="0">
                  <a:pos x="93" y="1"/>
                </a:cxn>
                <a:cxn ang="0">
                  <a:pos x="103" y="0"/>
                </a:cxn>
                <a:cxn ang="0">
                  <a:pos x="114" y="1"/>
                </a:cxn>
                <a:cxn ang="0">
                  <a:pos x="125" y="2"/>
                </a:cxn>
                <a:cxn ang="0">
                  <a:pos x="135" y="5"/>
                </a:cxn>
                <a:cxn ang="0">
                  <a:pos x="146" y="8"/>
                </a:cxn>
                <a:cxn ang="0">
                  <a:pos x="155" y="13"/>
                </a:cxn>
                <a:cxn ang="0">
                  <a:pos x="165" y="19"/>
                </a:cxn>
                <a:cxn ang="0">
                  <a:pos x="174" y="25"/>
                </a:cxn>
                <a:cxn ang="0">
                  <a:pos x="183" y="32"/>
                </a:cxn>
                <a:cxn ang="0">
                  <a:pos x="190" y="40"/>
                </a:cxn>
                <a:cxn ang="0">
                  <a:pos x="197" y="49"/>
                </a:cxn>
                <a:cxn ang="0">
                  <a:pos x="203" y="58"/>
                </a:cxn>
                <a:cxn ang="0">
                  <a:pos x="208" y="67"/>
                </a:cxn>
                <a:cxn ang="0">
                  <a:pos x="213" y="77"/>
                </a:cxn>
                <a:cxn ang="0">
                  <a:pos x="216" y="88"/>
                </a:cxn>
                <a:cxn ang="0">
                  <a:pos x="218" y="99"/>
                </a:cxn>
                <a:cxn ang="0">
                  <a:pos x="219" y="109"/>
                </a:cxn>
                <a:cxn ang="0">
                  <a:pos x="218" y="131"/>
                </a:cxn>
                <a:cxn ang="0">
                  <a:pos x="213" y="152"/>
                </a:cxn>
                <a:cxn ang="0">
                  <a:pos x="203" y="170"/>
                </a:cxn>
                <a:cxn ang="0">
                  <a:pos x="191" y="187"/>
                </a:cxn>
                <a:cxn ang="0">
                  <a:pos x="175" y="200"/>
                </a:cxn>
                <a:cxn ang="0">
                  <a:pos x="158" y="210"/>
                </a:cxn>
                <a:cxn ang="0">
                  <a:pos x="137" y="216"/>
                </a:cxn>
                <a:cxn ang="0">
                  <a:pos x="116" y="218"/>
                </a:cxn>
              </a:cxnLst>
              <a:rect l="0" t="0" r="r" b="b"/>
              <a:pathLst>
                <a:path w="219" h="218">
                  <a:moveTo>
                    <a:pt x="116" y="218"/>
                  </a:moveTo>
                  <a:lnTo>
                    <a:pt x="104" y="217"/>
                  </a:lnTo>
                  <a:lnTo>
                    <a:pt x="94" y="216"/>
                  </a:lnTo>
                  <a:lnTo>
                    <a:pt x="83" y="213"/>
                  </a:lnTo>
                  <a:lnTo>
                    <a:pt x="74" y="210"/>
                  </a:lnTo>
                  <a:lnTo>
                    <a:pt x="63" y="206"/>
                  </a:lnTo>
                  <a:lnTo>
                    <a:pt x="54" y="200"/>
                  </a:lnTo>
                  <a:lnTo>
                    <a:pt x="45" y="194"/>
                  </a:lnTo>
                  <a:lnTo>
                    <a:pt x="36" y="187"/>
                  </a:lnTo>
                  <a:lnTo>
                    <a:pt x="29" y="178"/>
                  </a:lnTo>
                  <a:lnTo>
                    <a:pt x="22" y="170"/>
                  </a:lnTo>
                  <a:lnTo>
                    <a:pt x="16" y="161"/>
                  </a:lnTo>
                  <a:lnTo>
                    <a:pt x="11" y="150"/>
                  </a:lnTo>
                  <a:lnTo>
                    <a:pt x="7" y="141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7" y="67"/>
                  </a:lnTo>
                  <a:lnTo>
                    <a:pt x="15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4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6" y="8"/>
                  </a:lnTo>
                  <a:lnTo>
                    <a:pt x="155" y="13"/>
                  </a:lnTo>
                  <a:lnTo>
                    <a:pt x="165" y="19"/>
                  </a:lnTo>
                  <a:lnTo>
                    <a:pt x="174" y="25"/>
                  </a:lnTo>
                  <a:lnTo>
                    <a:pt x="183" y="32"/>
                  </a:lnTo>
                  <a:lnTo>
                    <a:pt x="190" y="40"/>
                  </a:lnTo>
                  <a:lnTo>
                    <a:pt x="197" y="49"/>
                  </a:lnTo>
                  <a:lnTo>
                    <a:pt x="203" y="58"/>
                  </a:lnTo>
                  <a:lnTo>
                    <a:pt x="208" y="67"/>
                  </a:lnTo>
                  <a:lnTo>
                    <a:pt x="213" y="77"/>
                  </a:lnTo>
                  <a:lnTo>
                    <a:pt x="216" y="88"/>
                  </a:lnTo>
                  <a:lnTo>
                    <a:pt x="218" y="99"/>
                  </a:lnTo>
                  <a:lnTo>
                    <a:pt x="219" y="109"/>
                  </a:lnTo>
                  <a:lnTo>
                    <a:pt x="218" y="131"/>
                  </a:lnTo>
                  <a:lnTo>
                    <a:pt x="213" y="152"/>
                  </a:lnTo>
                  <a:lnTo>
                    <a:pt x="203" y="170"/>
                  </a:lnTo>
                  <a:lnTo>
                    <a:pt x="191" y="187"/>
                  </a:lnTo>
                  <a:lnTo>
                    <a:pt x="175" y="200"/>
                  </a:lnTo>
                  <a:lnTo>
                    <a:pt x="158" y="210"/>
                  </a:lnTo>
                  <a:lnTo>
                    <a:pt x="137" y="216"/>
                  </a:lnTo>
                  <a:lnTo>
                    <a:pt x="116" y="2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5139" y="3835"/>
              <a:ext cx="362" cy="362"/>
            </a:xfrm>
            <a:custGeom>
              <a:avLst/>
              <a:gdLst/>
              <a:ahLst/>
              <a:cxnLst>
                <a:cxn ang="0">
                  <a:pos x="152" y="1"/>
                </a:cxn>
                <a:cxn ang="0">
                  <a:pos x="117" y="8"/>
                </a:cxn>
                <a:cxn ang="0">
                  <a:pos x="85" y="22"/>
                </a:cxn>
                <a:cxn ang="0">
                  <a:pos x="58" y="41"/>
                </a:cxn>
                <a:cxn ang="0">
                  <a:pos x="35" y="66"/>
                </a:cxn>
                <a:cxn ang="0">
                  <a:pos x="16" y="95"/>
                </a:cxn>
                <a:cxn ang="0">
                  <a:pos x="5" y="128"/>
                </a:cxn>
                <a:cxn ang="0">
                  <a:pos x="0" y="163"/>
                </a:cxn>
                <a:cxn ang="0">
                  <a:pos x="2" y="199"/>
                </a:cxn>
                <a:cxn ang="0">
                  <a:pos x="10" y="234"/>
                </a:cxn>
                <a:cxn ang="0">
                  <a:pos x="26" y="267"/>
                </a:cxn>
                <a:cxn ang="0">
                  <a:pos x="47" y="297"/>
                </a:cxn>
                <a:cxn ang="0">
                  <a:pos x="74" y="322"/>
                </a:cxn>
                <a:cxn ang="0">
                  <a:pos x="104" y="342"/>
                </a:cxn>
                <a:cxn ang="0">
                  <a:pos x="138" y="355"/>
                </a:cxn>
                <a:cxn ang="0">
                  <a:pos x="173" y="361"/>
                </a:cxn>
                <a:cxn ang="0">
                  <a:pos x="209" y="361"/>
                </a:cxn>
                <a:cxn ang="0">
                  <a:pos x="244" y="355"/>
                </a:cxn>
                <a:cxn ang="0">
                  <a:pos x="275" y="342"/>
                </a:cxn>
                <a:cxn ang="0">
                  <a:pos x="304" y="322"/>
                </a:cxn>
                <a:cxn ang="0">
                  <a:pos x="327" y="297"/>
                </a:cxn>
                <a:cxn ang="0">
                  <a:pos x="346" y="267"/>
                </a:cxn>
                <a:cxn ang="0">
                  <a:pos x="358" y="234"/>
                </a:cxn>
                <a:cxn ang="0">
                  <a:pos x="362" y="199"/>
                </a:cxn>
                <a:cxn ang="0">
                  <a:pos x="360" y="164"/>
                </a:cxn>
                <a:cxn ang="0">
                  <a:pos x="352" y="129"/>
                </a:cxn>
                <a:cxn ang="0">
                  <a:pos x="337" y="96"/>
                </a:cxn>
                <a:cxn ang="0">
                  <a:pos x="315" y="66"/>
                </a:cxn>
                <a:cxn ang="0">
                  <a:pos x="288" y="40"/>
                </a:cxn>
                <a:cxn ang="0">
                  <a:pos x="258" y="21"/>
                </a:cxn>
                <a:cxn ang="0">
                  <a:pos x="224" y="7"/>
                </a:cxn>
                <a:cxn ang="0">
                  <a:pos x="189" y="1"/>
                </a:cxn>
              </a:cxnLst>
              <a:rect l="0" t="0" r="r" b="b"/>
              <a:pathLst>
                <a:path w="362" h="362">
                  <a:moveTo>
                    <a:pt x="171" y="0"/>
                  </a:moveTo>
                  <a:lnTo>
                    <a:pt x="152" y="1"/>
                  </a:lnTo>
                  <a:lnTo>
                    <a:pt x="135" y="4"/>
                  </a:lnTo>
                  <a:lnTo>
                    <a:pt x="117" y="8"/>
                  </a:lnTo>
                  <a:lnTo>
                    <a:pt x="101" y="15"/>
                  </a:lnTo>
                  <a:lnTo>
                    <a:pt x="85" y="22"/>
                  </a:lnTo>
                  <a:lnTo>
                    <a:pt x="71" y="31"/>
                  </a:lnTo>
                  <a:lnTo>
                    <a:pt x="58" y="41"/>
                  </a:lnTo>
                  <a:lnTo>
                    <a:pt x="45" y="54"/>
                  </a:lnTo>
                  <a:lnTo>
                    <a:pt x="35" y="66"/>
                  </a:lnTo>
                  <a:lnTo>
                    <a:pt x="25" y="80"/>
                  </a:lnTo>
                  <a:lnTo>
                    <a:pt x="16" y="95"/>
                  </a:lnTo>
                  <a:lnTo>
                    <a:pt x="10" y="111"/>
                  </a:lnTo>
                  <a:lnTo>
                    <a:pt x="5" y="128"/>
                  </a:lnTo>
                  <a:lnTo>
                    <a:pt x="1" y="145"/>
                  </a:lnTo>
                  <a:lnTo>
                    <a:pt x="0" y="163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5" y="217"/>
                  </a:lnTo>
                  <a:lnTo>
                    <a:pt x="10" y="234"/>
                  </a:lnTo>
                  <a:lnTo>
                    <a:pt x="17" y="250"/>
                  </a:lnTo>
                  <a:lnTo>
                    <a:pt x="26" y="267"/>
                  </a:lnTo>
                  <a:lnTo>
                    <a:pt x="35" y="282"/>
                  </a:lnTo>
                  <a:lnTo>
                    <a:pt x="47" y="297"/>
                  </a:lnTo>
                  <a:lnTo>
                    <a:pt x="60" y="310"/>
                  </a:lnTo>
                  <a:lnTo>
                    <a:pt x="74" y="322"/>
                  </a:lnTo>
                  <a:lnTo>
                    <a:pt x="89" y="333"/>
                  </a:lnTo>
                  <a:lnTo>
                    <a:pt x="104" y="342"/>
                  </a:lnTo>
                  <a:lnTo>
                    <a:pt x="120" y="349"/>
                  </a:lnTo>
                  <a:lnTo>
                    <a:pt x="138" y="355"/>
                  </a:lnTo>
                  <a:lnTo>
                    <a:pt x="155" y="359"/>
                  </a:lnTo>
                  <a:lnTo>
                    <a:pt x="173" y="361"/>
                  </a:lnTo>
                  <a:lnTo>
                    <a:pt x="192" y="362"/>
                  </a:lnTo>
                  <a:lnTo>
                    <a:pt x="209" y="361"/>
                  </a:lnTo>
                  <a:lnTo>
                    <a:pt x="227" y="359"/>
                  </a:lnTo>
                  <a:lnTo>
                    <a:pt x="244" y="355"/>
                  </a:lnTo>
                  <a:lnTo>
                    <a:pt x="261" y="349"/>
                  </a:lnTo>
                  <a:lnTo>
                    <a:pt x="275" y="342"/>
                  </a:lnTo>
                  <a:lnTo>
                    <a:pt x="290" y="333"/>
                  </a:lnTo>
                  <a:lnTo>
                    <a:pt x="304" y="322"/>
                  </a:lnTo>
                  <a:lnTo>
                    <a:pt x="316" y="310"/>
                  </a:lnTo>
                  <a:lnTo>
                    <a:pt x="327" y="297"/>
                  </a:lnTo>
                  <a:lnTo>
                    <a:pt x="338" y="282"/>
                  </a:lnTo>
                  <a:lnTo>
                    <a:pt x="346" y="267"/>
                  </a:lnTo>
                  <a:lnTo>
                    <a:pt x="353" y="250"/>
                  </a:lnTo>
                  <a:lnTo>
                    <a:pt x="358" y="234"/>
                  </a:lnTo>
                  <a:lnTo>
                    <a:pt x="361" y="217"/>
                  </a:lnTo>
                  <a:lnTo>
                    <a:pt x="362" y="199"/>
                  </a:lnTo>
                  <a:lnTo>
                    <a:pt x="362" y="181"/>
                  </a:lnTo>
                  <a:lnTo>
                    <a:pt x="360" y="164"/>
                  </a:lnTo>
                  <a:lnTo>
                    <a:pt x="357" y="145"/>
                  </a:lnTo>
                  <a:lnTo>
                    <a:pt x="352" y="129"/>
                  </a:lnTo>
                  <a:lnTo>
                    <a:pt x="345" y="112"/>
                  </a:lnTo>
                  <a:lnTo>
                    <a:pt x="337" y="96"/>
                  </a:lnTo>
                  <a:lnTo>
                    <a:pt x="327" y="80"/>
                  </a:lnTo>
                  <a:lnTo>
                    <a:pt x="315" y="66"/>
                  </a:lnTo>
                  <a:lnTo>
                    <a:pt x="303" y="53"/>
                  </a:lnTo>
                  <a:lnTo>
                    <a:pt x="288" y="40"/>
                  </a:lnTo>
                  <a:lnTo>
                    <a:pt x="274" y="30"/>
                  </a:lnTo>
                  <a:lnTo>
                    <a:pt x="258" y="21"/>
                  </a:lnTo>
                  <a:lnTo>
                    <a:pt x="242" y="14"/>
                  </a:lnTo>
                  <a:lnTo>
                    <a:pt x="224" y="7"/>
                  </a:lnTo>
                  <a:lnTo>
                    <a:pt x="207" y="3"/>
                  </a:lnTo>
                  <a:lnTo>
                    <a:pt x="189" y="1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5166" y="3862"/>
              <a:ext cx="309" cy="309"/>
            </a:xfrm>
            <a:custGeom>
              <a:avLst/>
              <a:gdLst/>
              <a:ahLst/>
              <a:cxnLst>
                <a:cxn ang="0">
                  <a:pos x="162" y="309"/>
                </a:cxn>
                <a:cxn ang="0">
                  <a:pos x="147" y="308"/>
                </a:cxn>
                <a:cxn ang="0">
                  <a:pos x="132" y="306"/>
                </a:cxn>
                <a:cxn ang="0">
                  <a:pos x="117" y="302"/>
                </a:cxn>
                <a:cxn ang="0">
                  <a:pos x="103" y="296"/>
                </a:cxn>
                <a:cxn ang="0">
                  <a:pos x="89" y="290"/>
                </a:cxn>
                <a:cxn ang="0">
                  <a:pos x="76" y="283"/>
                </a:cxn>
                <a:cxn ang="0">
                  <a:pos x="64" y="274"/>
                </a:cxn>
                <a:cxn ang="0">
                  <a:pos x="51" y="263"/>
                </a:cxn>
                <a:cxn ang="0">
                  <a:pos x="40" y="252"/>
                </a:cxn>
                <a:cxn ang="0">
                  <a:pos x="31" y="240"/>
                </a:cxn>
                <a:cxn ang="0">
                  <a:pos x="22" y="227"/>
                </a:cxn>
                <a:cxn ang="0">
                  <a:pos x="15" y="213"/>
                </a:cxn>
                <a:cxn ang="0">
                  <a:pos x="9" y="200"/>
                </a:cxn>
                <a:cxn ang="0">
                  <a:pos x="4" y="184"/>
                </a:cxn>
                <a:cxn ang="0">
                  <a:pos x="1" y="170"/>
                </a:cxn>
                <a:cxn ang="0">
                  <a:pos x="0" y="154"/>
                </a:cxn>
                <a:cxn ang="0">
                  <a:pos x="0" y="139"/>
                </a:cxn>
                <a:cxn ang="0">
                  <a:pos x="1" y="123"/>
                </a:cxn>
                <a:cxn ang="0">
                  <a:pos x="4" y="109"/>
                </a:cxn>
                <a:cxn ang="0">
                  <a:pos x="8" y="95"/>
                </a:cxn>
                <a:cxn ang="0">
                  <a:pos x="14" y="81"/>
                </a:cxn>
                <a:cxn ang="0">
                  <a:pos x="20" y="69"/>
                </a:cxn>
                <a:cxn ang="0">
                  <a:pos x="30" y="57"/>
                </a:cxn>
                <a:cxn ang="0">
                  <a:pos x="39" y="45"/>
                </a:cxn>
                <a:cxn ang="0">
                  <a:pos x="50" y="35"/>
                </a:cxn>
                <a:cxn ang="0">
                  <a:pos x="62" y="26"/>
                </a:cxn>
                <a:cxn ang="0">
                  <a:pos x="74" y="18"/>
                </a:cxn>
                <a:cxn ang="0">
                  <a:pos x="87" y="11"/>
                </a:cxn>
                <a:cxn ang="0">
                  <a:pos x="102" y="7"/>
                </a:cxn>
                <a:cxn ang="0">
                  <a:pos x="116" y="3"/>
                </a:cxn>
                <a:cxn ang="0">
                  <a:pos x="131" y="1"/>
                </a:cxn>
                <a:cxn ang="0">
                  <a:pos x="146" y="0"/>
                </a:cxn>
                <a:cxn ang="0">
                  <a:pos x="161" y="1"/>
                </a:cxn>
                <a:cxn ang="0">
                  <a:pos x="177" y="3"/>
                </a:cxn>
                <a:cxn ang="0">
                  <a:pos x="191" y="7"/>
                </a:cxn>
                <a:cxn ang="0">
                  <a:pos x="206" y="11"/>
                </a:cxn>
                <a:cxn ang="0">
                  <a:pos x="219" y="18"/>
                </a:cxn>
                <a:cxn ang="0">
                  <a:pos x="232" y="26"/>
                </a:cxn>
                <a:cxn ang="0">
                  <a:pos x="245" y="35"/>
                </a:cxn>
                <a:cxn ang="0">
                  <a:pos x="257" y="45"/>
                </a:cxn>
                <a:cxn ang="0">
                  <a:pos x="269" y="57"/>
                </a:cxn>
                <a:cxn ang="0">
                  <a:pos x="278" y="69"/>
                </a:cxn>
                <a:cxn ang="0">
                  <a:pos x="286" y="81"/>
                </a:cxn>
                <a:cxn ang="0">
                  <a:pos x="293" y="95"/>
                </a:cxn>
                <a:cxn ang="0">
                  <a:pos x="299" y="109"/>
                </a:cxn>
                <a:cxn ang="0">
                  <a:pos x="304" y="123"/>
                </a:cxn>
                <a:cxn ang="0">
                  <a:pos x="307" y="139"/>
                </a:cxn>
                <a:cxn ang="0">
                  <a:pos x="309" y="154"/>
                </a:cxn>
                <a:cxn ang="0">
                  <a:pos x="307" y="185"/>
                </a:cxn>
                <a:cxn ang="0">
                  <a:pos x="299" y="214"/>
                </a:cxn>
                <a:cxn ang="0">
                  <a:pos x="287" y="241"/>
                </a:cxn>
                <a:cxn ang="0">
                  <a:pos x="270" y="263"/>
                </a:cxn>
                <a:cxn ang="0">
                  <a:pos x="247" y="282"/>
                </a:cxn>
                <a:cxn ang="0">
                  <a:pos x="222" y="296"/>
                </a:cxn>
                <a:cxn ang="0">
                  <a:pos x="193" y="306"/>
                </a:cxn>
                <a:cxn ang="0">
                  <a:pos x="162" y="309"/>
                </a:cxn>
              </a:cxnLst>
              <a:rect l="0" t="0" r="r" b="b"/>
              <a:pathLst>
                <a:path w="309" h="309">
                  <a:moveTo>
                    <a:pt x="162" y="309"/>
                  </a:moveTo>
                  <a:lnTo>
                    <a:pt x="147" y="308"/>
                  </a:lnTo>
                  <a:lnTo>
                    <a:pt x="132" y="306"/>
                  </a:lnTo>
                  <a:lnTo>
                    <a:pt x="117" y="302"/>
                  </a:lnTo>
                  <a:lnTo>
                    <a:pt x="103" y="296"/>
                  </a:lnTo>
                  <a:lnTo>
                    <a:pt x="89" y="290"/>
                  </a:lnTo>
                  <a:lnTo>
                    <a:pt x="76" y="283"/>
                  </a:lnTo>
                  <a:lnTo>
                    <a:pt x="64" y="274"/>
                  </a:lnTo>
                  <a:lnTo>
                    <a:pt x="51" y="263"/>
                  </a:lnTo>
                  <a:lnTo>
                    <a:pt x="40" y="252"/>
                  </a:lnTo>
                  <a:lnTo>
                    <a:pt x="31" y="240"/>
                  </a:lnTo>
                  <a:lnTo>
                    <a:pt x="22" y="227"/>
                  </a:lnTo>
                  <a:lnTo>
                    <a:pt x="15" y="213"/>
                  </a:lnTo>
                  <a:lnTo>
                    <a:pt x="9" y="200"/>
                  </a:lnTo>
                  <a:lnTo>
                    <a:pt x="4" y="184"/>
                  </a:lnTo>
                  <a:lnTo>
                    <a:pt x="1" y="170"/>
                  </a:lnTo>
                  <a:lnTo>
                    <a:pt x="0" y="154"/>
                  </a:lnTo>
                  <a:lnTo>
                    <a:pt x="0" y="139"/>
                  </a:lnTo>
                  <a:lnTo>
                    <a:pt x="1" y="123"/>
                  </a:lnTo>
                  <a:lnTo>
                    <a:pt x="4" y="109"/>
                  </a:lnTo>
                  <a:lnTo>
                    <a:pt x="8" y="95"/>
                  </a:lnTo>
                  <a:lnTo>
                    <a:pt x="14" y="81"/>
                  </a:lnTo>
                  <a:lnTo>
                    <a:pt x="20" y="69"/>
                  </a:lnTo>
                  <a:lnTo>
                    <a:pt x="30" y="57"/>
                  </a:lnTo>
                  <a:lnTo>
                    <a:pt x="39" y="45"/>
                  </a:lnTo>
                  <a:lnTo>
                    <a:pt x="50" y="35"/>
                  </a:lnTo>
                  <a:lnTo>
                    <a:pt x="62" y="26"/>
                  </a:lnTo>
                  <a:lnTo>
                    <a:pt x="74" y="18"/>
                  </a:lnTo>
                  <a:lnTo>
                    <a:pt x="87" y="11"/>
                  </a:lnTo>
                  <a:lnTo>
                    <a:pt x="102" y="7"/>
                  </a:lnTo>
                  <a:lnTo>
                    <a:pt x="116" y="3"/>
                  </a:lnTo>
                  <a:lnTo>
                    <a:pt x="131" y="1"/>
                  </a:lnTo>
                  <a:lnTo>
                    <a:pt x="146" y="0"/>
                  </a:lnTo>
                  <a:lnTo>
                    <a:pt x="161" y="1"/>
                  </a:lnTo>
                  <a:lnTo>
                    <a:pt x="177" y="3"/>
                  </a:lnTo>
                  <a:lnTo>
                    <a:pt x="191" y="7"/>
                  </a:lnTo>
                  <a:lnTo>
                    <a:pt x="206" y="11"/>
                  </a:lnTo>
                  <a:lnTo>
                    <a:pt x="219" y="18"/>
                  </a:lnTo>
                  <a:lnTo>
                    <a:pt x="232" y="26"/>
                  </a:lnTo>
                  <a:lnTo>
                    <a:pt x="245" y="35"/>
                  </a:lnTo>
                  <a:lnTo>
                    <a:pt x="257" y="45"/>
                  </a:lnTo>
                  <a:lnTo>
                    <a:pt x="269" y="57"/>
                  </a:lnTo>
                  <a:lnTo>
                    <a:pt x="278" y="69"/>
                  </a:lnTo>
                  <a:lnTo>
                    <a:pt x="286" y="81"/>
                  </a:lnTo>
                  <a:lnTo>
                    <a:pt x="293" y="95"/>
                  </a:lnTo>
                  <a:lnTo>
                    <a:pt x="299" y="109"/>
                  </a:lnTo>
                  <a:lnTo>
                    <a:pt x="304" y="123"/>
                  </a:lnTo>
                  <a:lnTo>
                    <a:pt x="307" y="139"/>
                  </a:lnTo>
                  <a:lnTo>
                    <a:pt x="309" y="154"/>
                  </a:lnTo>
                  <a:lnTo>
                    <a:pt x="307" y="185"/>
                  </a:lnTo>
                  <a:lnTo>
                    <a:pt x="299" y="214"/>
                  </a:lnTo>
                  <a:lnTo>
                    <a:pt x="287" y="241"/>
                  </a:lnTo>
                  <a:lnTo>
                    <a:pt x="270" y="263"/>
                  </a:lnTo>
                  <a:lnTo>
                    <a:pt x="247" y="282"/>
                  </a:lnTo>
                  <a:lnTo>
                    <a:pt x="222" y="296"/>
                  </a:lnTo>
                  <a:lnTo>
                    <a:pt x="193" y="306"/>
                  </a:lnTo>
                  <a:lnTo>
                    <a:pt x="162" y="30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5183" y="3879"/>
              <a:ext cx="273" cy="27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5" y="24"/>
                </a:cxn>
                <a:cxn ang="0">
                  <a:pos x="35" y="41"/>
                </a:cxn>
                <a:cxn ang="0">
                  <a:pos x="20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7"/>
                </a:cxn>
                <a:cxn ang="0">
                  <a:pos x="14" y="190"/>
                </a:cxn>
                <a:cxn ang="0">
                  <a:pos x="20" y="201"/>
                </a:cxn>
                <a:cxn ang="0">
                  <a:pos x="27" y="213"/>
                </a:cxn>
                <a:cxn ang="0">
                  <a:pos x="36" y="224"/>
                </a:cxn>
                <a:cxn ang="0">
                  <a:pos x="46" y="234"/>
                </a:cxn>
                <a:cxn ang="0">
                  <a:pos x="56" y="243"/>
                </a:cxn>
                <a:cxn ang="0">
                  <a:pos x="67" y="251"/>
                </a:cxn>
                <a:cxn ang="0">
                  <a:pos x="80" y="258"/>
                </a:cxn>
                <a:cxn ang="0">
                  <a:pos x="92" y="263"/>
                </a:cxn>
                <a:cxn ang="0">
                  <a:pos x="104" y="268"/>
                </a:cxn>
                <a:cxn ang="0">
                  <a:pos x="118" y="271"/>
                </a:cxn>
                <a:cxn ang="0">
                  <a:pos x="131" y="272"/>
                </a:cxn>
                <a:cxn ang="0">
                  <a:pos x="144" y="273"/>
                </a:cxn>
                <a:cxn ang="0">
                  <a:pos x="158" y="272"/>
                </a:cxn>
                <a:cxn ang="0">
                  <a:pos x="171" y="271"/>
                </a:cxn>
                <a:cxn ang="0">
                  <a:pos x="184" y="268"/>
                </a:cxn>
                <a:cxn ang="0">
                  <a:pos x="196" y="263"/>
                </a:cxn>
                <a:cxn ang="0">
                  <a:pos x="208" y="258"/>
                </a:cxn>
                <a:cxn ang="0">
                  <a:pos x="219" y="251"/>
                </a:cxn>
                <a:cxn ang="0">
                  <a:pos x="230" y="243"/>
                </a:cxn>
                <a:cxn ang="0">
                  <a:pos x="239" y="234"/>
                </a:cxn>
                <a:cxn ang="0">
                  <a:pos x="247" y="224"/>
                </a:cxn>
                <a:cxn ang="0">
                  <a:pos x="255" y="213"/>
                </a:cxn>
                <a:cxn ang="0">
                  <a:pos x="261" y="201"/>
                </a:cxn>
                <a:cxn ang="0">
                  <a:pos x="266" y="190"/>
                </a:cxn>
                <a:cxn ang="0">
                  <a:pos x="270" y="177"/>
                </a:cxn>
                <a:cxn ang="0">
                  <a:pos x="272" y="164"/>
                </a:cxn>
                <a:cxn ang="0">
                  <a:pos x="273" y="151"/>
                </a:cxn>
                <a:cxn ang="0">
                  <a:pos x="273" y="137"/>
                </a:cxn>
                <a:cxn ang="0">
                  <a:pos x="272" y="124"/>
                </a:cxn>
                <a:cxn ang="0">
                  <a:pos x="269" y="111"/>
                </a:cxn>
                <a:cxn ang="0">
                  <a:pos x="265" y="97"/>
                </a:cxn>
                <a:cxn ang="0">
                  <a:pos x="260" y="85"/>
                </a:cxn>
                <a:cxn ang="0">
                  <a:pos x="254" y="72"/>
                </a:cxn>
                <a:cxn ang="0">
                  <a:pos x="246" y="61"/>
                </a:cxn>
                <a:cxn ang="0">
                  <a:pos x="238" y="51"/>
                </a:cxn>
                <a:cxn ang="0">
                  <a:pos x="228" y="41"/>
                </a:cxn>
                <a:cxn ang="0">
                  <a:pos x="218" y="31"/>
                </a:cxn>
                <a:cxn ang="0">
                  <a:pos x="206" y="23"/>
                </a:cxn>
                <a:cxn ang="0">
                  <a:pos x="195" y="17"/>
                </a:cxn>
                <a:cxn ang="0">
                  <a:pos x="183" y="11"/>
                </a:cxn>
                <a:cxn ang="0">
                  <a:pos x="170" y="7"/>
                </a:cxn>
                <a:cxn ang="0">
                  <a:pos x="157" y="3"/>
                </a:cxn>
                <a:cxn ang="0">
                  <a:pos x="143" y="1"/>
                </a:cxn>
                <a:cxn ang="0">
                  <a:pos x="130" y="0"/>
                </a:cxn>
              </a:cxnLst>
              <a:rect l="0" t="0" r="r" b="b"/>
              <a:pathLst>
                <a:path w="273" h="273">
                  <a:moveTo>
                    <a:pt x="130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5" y="24"/>
                  </a:lnTo>
                  <a:lnTo>
                    <a:pt x="35" y="41"/>
                  </a:lnTo>
                  <a:lnTo>
                    <a:pt x="20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7"/>
                  </a:lnTo>
                  <a:lnTo>
                    <a:pt x="14" y="190"/>
                  </a:lnTo>
                  <a:lnTo>
                    <a:pt x="20" y="201"/>
                  </a:lnTo>
                  <a:lnTo>
                    <a:pt x="27" y="213"/>
                  </a:lnTo>
                  <a:lnTo>
                    <a:pt x="36" y="224"/>
                  </a:lnTo>
                  <a:lnTo>
                    <a:pt x="46" y="234"/>
                  </a:lnTo>
                  <a:lnTo>
                    <a:pt x="56" y="243"/>
                  </a:lnTo>
                  <a:lnTo>
                    <a:pt x="67" y="251"/>
                  </a:lnTo>
                  <a:lnTo>
                    <a:pt x="80" y="258"/>
                  </a:lnTo>
                  <a:lnTo>
                    <a:pt x="92" y="263"/>
                  </a:lnTo>
                  <a:lnTo>
                    <a:pt x="104" y="268"/>
                  </a:lnTo>
                  <a:lnTo>
                    <a:pt x="118" y="271"/>
                  </a:lnTo>
                  <a:lnTo>
                    <a:pt x="131" y="272"/>
                  </a:lnTo>
                  <a:lnTo>
                    <a:pt x="144" y="273"/>
                  </a:lnTo>
                  <a:lnTo>
                    <a:pt x="158" y="272"/>
                  </a:lnTo>
                  <a:lnTo>
                    <a:pt x="171" y="271"/>
                  </a:lnTo>
                  <a:lnTo>
                    <a:pt x="184" y="268"/>
                  </a:lnTo>
                  <a:lnTo>
                    <a:pt x="196" y="263"/>
                  </a:lnTo>
                  <a:lnTo>
                    <a:pt x="208" y="258"/>
                  </a:lnTo>
                  <a:lnTo>
                    <a:pt x="219" y="251"/>
                  </a:lnTo>
                  <a:lnTo>
                    <a:pt x="230" y="243"/>
                  </a:lnTo>
                  <a:lnTo>
                    <a:pt x="239" y="234"/>
                  </a:lnTo>
                  <a:lnTo>
                    <a:pt x="247" y="224"/>
                  </a:lnTo>
                  <a:lnTo>
                    <a:pt x="255" y="213"/>
                  </a:lnTo>
                  <a:lnTo>
                    <a:pt x="261" y="201"/>
                  </a:lnTo>
                  <a:lnTo>
                    <a:pt x="266" y="190"/>
                  </a:lnTo>
                  <a:lnTo>
                    <a:pt x="270" y="177"/>
                  </a:lnTo>
                  <a:lnTo>
                    <a:pt x="272" y="164"/>
                  </a:lnTo>
                  <a:lnTo>
                    <a:pt x="273" y="151"/>
                  </a:lnTo>
                  <a:lnTo>
                    <a:pt x="273" y="137"/>
                  </a:lnTo>
                  <a:lnTo>
                    <a:pt x="272" y="124"/>
                  </a:lnTo>
                  <a:lnTo>
                    <a:pt x="269" y="111"/>
                  </a:lnTo>
                  <a:lnTo>
                    <a:pt x="265" y="97"/>
                  </a:lnTo>
                  <a:lnTo>
                    <a:pt x="260" y="85"/>
                  </a:lnTo>
                  <a:lnTo>
                    <a:pt x="254" y="72"/>
                  </a:lnTo>
                  <a:lnTo>
                    <a:pt x="246" y="61"/>
                  </a:lnTo>
                  <a:lnTo>
                    <a:pt x="238" y="51"/>
                  </a:lnTo>
                  <a:lnTo>
                    <a:pt x="228" y="41"/>
                  </a:lnTo>
                  <a:lnTo>
                    <a:pt x="218" y="31"/>
                  </a:lnTo>
                  <a:lnTo>
                    <a:pt x="206" y="23"/>
                  </a:lnTo>
                  <a:lnTo>
                    <a:pt x="195" y="17"/>
                  </a:lnTo>
                  <a:lnTo>
                    <a:pt x="183" y="11"/>
                  </a:lnTo>
                  <a:lnTo>
                    <a:pt x="170" y="7"/>
                  </a:lnTo>
                  <a:lnTo>
                    <a:pt x="157" y="3"/>
                  </a:lnTo>
                  <a:lnTo>
                    <a:pt x="143" y="1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5211" y="3907"/>
              <a:ext cx="218" cy="218"/>
            </a:xfrm>
            <a:custGeom>
              <a:avLst/>
              <a:gdLst/>
              <a:ahLst/>
              <a:cxnLst>
                <a:cxn ang="0">
                  <a:pos x="115" y="218"/>
                </a:cxn>
                <a:cxn ang="0">
                  <a:pos x="104" y="217"/>
                </a:cxn>
                <a:cxn ang="0">
                  <a:pos x="94" y="216"/>
                </a:cxn>
                <a:cxn ang="0">
                  <a:pos x="82" y="213"/>
                </a:cxn>
                <a:cxn ang="0">
                  <a:pos x="73" y="210"/>
                </a:cxn>
                <a:cxn ang="0">
                  <a:pos x="63" y="206"/>
                </a:cxn>
                <a:cxn ang="0">
                  <a:pos x="54" y="200"/>
                </a:cxn>
                <a:cxn ang="0">
                  <a:pos x="44" y="194"/>
                </a:cxn>
                <a:cxn ang="0">
                  <a:pos x="36" y="187"/>
                </a:cxn>
                <a:cxn ang="0">
                  <a:pos x="29" y="178"/>
                </a:cxn>
                <a:cxn ang="0">
                  <a:pos x="22" y="170"/>
                </a:cxn>
                <a:cxn ang="0">
                  <a:pos x="15" y="161"/>
                </a:cxn>
                <a:cxn ang="0">
                  <a:pos x="10" y="150"/>
                </a:cxn>
                <a:cxn ang="0">
                  <a:pos x="6" y="141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6" y="67"/>
                </a:cxn>
                <a:cxn ang="0">
                  <a:pos x="14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3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2" y="5"/>
                </a:cxn>
                <a:cxn ang="0">
                  <a:pos x="81" y="2"/>
                </a:cxn>
                <a:cxn ang="0">
                  <a:pos x="93" y="1"/>
                </a:cxn>
                <a:cxn ang="0">
                  <a:pos x="103" y="0"/>
                </a:cxn>
                <a:cxn ang="0">
                  <a:pos x="113" y="1"/>
                </a:cxn>
                <a:cxn ang="0">
                  <a:pos x="125" y="2"/>
                </a:cxn>
                <a:cxn ang="0">
                  <a:pos x="135" y="5"/>
                </a:cxn>
                <a:cxn ang="0">
                  <a:pos x="145" y="8"/>
                </a:cxn>
                <a:cxn ang="0">
                  <a:pos x="156" y="13"/>
                </a:cxn>
                <a:cxn ang="0">
                  <a:pos x="165" y="19"/>
                </a:cxn>
                <a:cxn ang="0">
                  <a:pos x="174" y="25"/>
                </a:cxn>
                <a:cxn ang="0">
                  <a:pos x="182" y="32"/>
                </a:cxn>
                <a:cxn ang="0">
                  <a:pos x="190" y="40"/>
                </a:cxn>
                <a:cxn ang="0">
                  <a:pos x="197" y="49"/>
                </a:cxn>
                <a:cxn ang="0">
                  <a:pos x="203" y="58"/>
                </a:cxn>
                <a:cxn ang="0">
                  <a:pos x="208" y="67"/>
                </a:cxn>
                <a:cxn ang="0">
                  <a:pos x="212" y="77"/>
                </a:cxn>
                <a:cxn ang="0">
                  <a:pos x="215" y="88"/>
                </a:cxn>
                <a:cxn ang="0">
                  <a:pos x="217" y="99"/>
                </a:cxn>
                <a:cxn ang="0">
                  <a:pos x="218" y="109"/>
                </a:cxn>
                <a:cxn ang="0">
                  <a:pos x="217" y="131"/>
                </a:cxn>
                <a:cxn ang="0">
                  <a:pos x="212" y="152"/>
                </a:cxn>
                <a:cxn ang="0">
                  <a:pos x="203" y="170"/>
                </a:cxn>
                <a:cxn ang="0">
                  <a:pos x="191" y="187"/>
                </a:cxn>
                <a:cxn ang="0">
                  <a:pos x="175" y="200"/>
                </a:cxn>
                <a:cxn ang="0">
                  <a:pos x="158" y="210"/>
                </a:cxn>
                <a:cxn ang="0">
                  <a:pos x="137" y="216"/>
                </a:cxn>
                <a:cxn ang="0">
                  <a:pos x="115" y="218"/>
                </a:cxn>
              </a:cxnLst>
              <a:rect l="0" t="0" r="r" b="b"/>
              <a:pathLst>
                <a:path w="218" h="218">
                  <a:moveTo>
                    <a:pt x="115" y="218"/>
                  </a:moveTo>
                  <a:lnTo>
                    <a:pt x="104" y="217"/>
                  </a:lnTo>
                  <a:lnTo>
                    <a:pt x="94" y="216"/>
                  </a:lnTo>
                  <a:lnTo>
                    <a:pt x="82" y="213"/>
                  </a:lnTo>
                  <a:lnTo>
                    <a:pt x="73" y="210"/>
                  </a:lnTo>
                  <a:lnTo>
                    <a:pt x="63" y="206"/>
                  </a:lnTo>
                  <a:lnTo>
                    <a:pt x="54" y="200"/>
                  </a:lnTo>
                  <a:lnTo>
                    <a:pt x="44" y="194"/>
                  </a:lnTo>
                  <a:lnTo>
                    <a:pt x="36" y="187"/>
                  </a:lnTo>
                  <a:lnTo>
                    <a:pt x="29" y="178"/>
                  </a:lnTo>
                  <a:lnTo>
                    <a:pt x="22" y="170"/>
                  </a:lnTo>
                  <a:lnTo>
                    <a:pt x="15" y="161"/>
                  </a:lnTo>
                  <a:lnTo>
                    <a:pt x="10" y="150"/>
                  </a:lnTo>
                  <a:lnTo>
                    <a:pt x="6" y="141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6" y="67"/>
                  </a:lnTo>
                  <a:lnTo>
                    <a:pt x="14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3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2" y="5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3" y="1"/>
                  </a:lnTo>
                  <a:lnTo>
                    <a:pt x="125" y="2"/>
                  </a:lnTo>
                  <a:lnTo>
                    <a:pt x="135" y="5"/>
                  </a:lnTo>
                  <a:lnTo>
                    <a:pt x="145" y="8"/>
                  </a:lnTo>
                  <a:lnTo>
                    <a:pt x="156" y="13"/>
                  </a:lnTo>
                  <a:lnTo>
                    <a:pt x="165" y="19"/>
                  </a:lnTo>
                  <a:lnTo>
                    <a:pt x="174" y="25"/>
                  </a:lnTo>
                  <a:lnTo>
                    <a:pt x="182" y="32"/>
                  </a:lnTo>
                  <a:lnTo>
                    <a:pt x="190" y="40"/>
                  </a:lnTo>
                  <a:lnTo>
                    <a:pt x="197" y="49"/>
                  </a:lnTo>
                  <a:lnTo>
                    <a:pt x="203" y="58"/>
                  </a:lnTo>
                  <a:lnTo>
                    <a:pt x="208" y="67"/>
                  </a:lnTo>
                  <a:lnTo>
                    <a:pt x="212" y="77"/>
                  </a:lnTo>
                  <a:lnTo>
                    <a:pt x="215" y="88"/>
                  </a:lnTo>
                  <a:lnTo>
                    <a:pt x="217" y="99"/>
                  </a:lnTo>
                  <a:lnTo>
                    <a:pt x="218" y="109"/>
                  </a:lnTo>
                  <a:lnTo>
                    <a:pt x="217" y="131"/>
                  </a:lnTo>
                  <a:lnTo>
                    <a:pt x="212" y="152"/>
                  </a:lnTo>
                  <a:lnTo>
                    <a:pt x="203" y="170"/>
                  </a:lnTo>
                  <a:lnTo>
                    <a:pt x="191" y="187"/>
                  </a:lnTo>
                  <a:lnTo>
                    <a:pt x="175" y="200"/>
                  </a:lnTo>
                  <a:lnTo>
                    <a:pt x="158" y="210"/>
                  </a:lnTo>
                  <a:lnTo>
                    <a:pt x="137" y="216"/>
                  </a:lnTo>
                  <a:lnTo>
                    <a:pt x="115" y="2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4612" y="3739"/>
              <a:ext cx="271" cy="2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2" y="3"/>
                </a:cxn>
                <a:cxn ang="0">
                  <a:pos x="77" y="12"/>
                </a:cxn>
                <a:cxn ang="0">
                  <a:pos x="54" y="24"/>
                </a:cxn>
                <a:cxn ang="0">
                  <a:pos x="35" y="41"/>
                </a:cxn>
                <a:cxn ang="0">
                  <a:pos x="19" y="61"/>
                </a:cxn>
                <a:cxn ang="0">
                  <a:pos x="8" y="84"/>
                </a:cxn>
                <a:cxn ang="0">
                  <a:pos x="1" y="110"/>
                </a:cxn>
                <a:cxn ang="0">
                  <a:pos x="0" y="137"/>
                </a:cxn>
                <a:cxn ang="0">
                  <a:pos x="1" y="151"/>
                </a:cxn>
                <a:cxn ang="0">
                  <a:pos x="4" y="164"/>
                </a:cxn>
                <a:cxn ang="0">
                  <a:pos x="8" y="176"/>
                </a:cxn>
                <a:cxn ang="0">
                  <a:pos x="13" y="189"/>
                </a:cxn>
                <a:cxn ang="0">
                  <a:pos x="19" y="201"/>
                </a:cxn>
                <a:cxn ang="0">
                  <a:pos x="26" y="212"/>
                </a:cxn>
                <a:cxn ang="0">
                  <a:pos x="36" y="223"/>
                </a:cxn>
                <a:cxn ang="0">
                  <a:pos x="45" y="233"/>
                </a:cxn>
                <a:cxn ang="0">
                  <a:pos x="55" y="242"/>
                </a:cxn>
                <a:cxn ang="0">
                  <a:pos x="67" y="251"/>
                </a:cxn>
                <a:cxn ang="0">
                  <a:pos x="79" y="257"/>
                </a:cxn>
                <a:cxn ang="0">
                  <a:pos x="91" y="263"/>
                </a:cxn>
                <a:cxn ang="0">
                  <a:pos x="104" y="267"/>
                </a:cxn>
                <a:cxn ang="0">
                  <a:pos x="117" y="270"/>
                </a:cxn>
                <a:cxn ang="0">
                  <a:pos x="129" y="272"/>
                </a:cxn>
                <a:cxn ang="0">
                  <a:pos x="143" y="273"/>
                </a:cxn>
                <a:cxn ang="0">
                  <a:pos x="156" y="272"/>
                </a:cxn>
                <a:cxn ang="0">
                  <a:pos x="170" y="270"/>
                </a:cxn>
                <a:cxn ang="0">
                  <a:pos x="183" y="267"/>
                </a:cxn>
                <a:cxn ang="0">
                  <a:pos x="195" y="263"/>
                </a:cxn>
                <a:cxn ang="0">
                  <a:pos x="207" y="257"/>
                </a:cxn>
                <a:cxn ang="0">
                  <a:pos x="218" y="251"/>
                </a:cxn>
                <a:cxn ang="0">
                  <a:pos x="228" y="242"/>
                </a:cxn>
                <a:cxn ang="0">
                  <a:pos x="238" y="233"/>
                </a:cxn>
                <a:cxn ang="0">
                  <a:pos x="246" y="223"/>
                </a:cxn>
                <a:cxn ang="0">
                  <a:pos x="253" y="212"/>
                </a:cxn>
                <a:cxn ang="0">
                  <a:pos x="259" y="201"/>
                </a:cxn>
                <a:cxn ang="0">
                  <a:pos x="264" y="189"/>
                </a:cxn>
                <a:cxn ang="0">
                  <a:pos x="268" y="176"/>
                </a:cxn>
                <a:cxn ang="0">
                  <a:pos x="270" y="164"/>
                </a:cxn>
                <a:cxn ang="0">
                  <a:pos x="271" y="151"/>
                </a:cxn>
                <a:cxn ang="0">
                  <a:pos x="271" y="137"/>
                </a:cxn>
                <a:cxn ang="0">
                  <a:pos x="270" y="124"/>
                </a:cxn>
                <a:cxn ang="0">
                  <a:pos x="267" y="111"/>
                </a:cxn>
                <a:cxn ang="0">
                  <a:pos x="263" y="97"/>
                </a:cxn>
                <a:cxn ang="0">
                  <a:pos x="258" y="85"/>
                </a:cxn>
                <a:cxn ang="0">
                  <a:pos x="252" y="72"/>
                </a:cxn>
                <a:cxn ang="0">
                  <a:pos x="245" y="61"/>
                </a:cxn>
                <a:cxn ang="0">
                  <a:pos x="236" y="51"/>
                </a:cxn>
                <a:cxn ang="0">
                  <a:pos x="226" y="41"/>
                </a:cxn>
                <a:cxn ang="0">
                  <a:pos x="216" y="31"/>
                </a:cxn>
                <a:cxn ang="0">
                  <a:pos x="205" y="23"/>
                </a:cxn>
                <a:cxn ang="0">
                  <a:pos x="193" y="17"/>
                </a:cxn>
                <a:cxn ang="0">
                  <a:pos x="181" y="11"/>
                </a:cxn>
                <a:cxn ang="0">
                  <a:pos x="168" y="7"/>
                </a:cxn>
                <a:cxn ang="0">
                  <a:pos x="155" y="3"/>
                </a:cxn>
                <a:cxn ang="0">
                  <a:pos x="142" y="1"/>
                </a:cxn>
                <a:cxn ang="0">
                  <a:pos x="128" y="0"/>
                </a:cxn>
              </a:cxnLst>
              <a:rect l="0" t="0" r="r" b="b"/>
              <a:pathLst>
                <a:path w="271" h="273">
                  <a:moveTo>
                    <a:pt x="128" y="0"/>
                  </a:moveTo>
                  <a:lnTo>
                    <a:pt x="102" y="3"/>
                  </a:lnTo>
                  <a:lnTo>
                    <a:pt x="77" y="12"/>
                  </a:lnTo>
                  <a:lnTo>
                    <a:pt x="54" y="24"/>
                  </a:lnTo>
                  <a:lnTo>
                    <a:pt x="35" y="41"/>
                  </a:lnTo>
                  <a:lnTo>
                    <a:pt x="19" y="61"/>
                  </a:lnTo>
                  <a:lnTo>
                    <a:pt x="8" y="84"/>
                  </a:lnTo>
                  <a:lnTo>
                    <a:pt x="1" y="110"/>
                  </a:lnTo>
                  <a:lnTo>
                    <a:pt x="0" y="137"/>
                  </a:lnTo>
                  <a:lnTo>
                    <a:pt x="1" y="151"/>
                  </a:lnTo>
                  <a:lnTo>
                    <a:pt x="4" y="164"/>
                  </a:lnTo>
                  <a:lnTo>
                    <a:pt x="8" y="176"/>
                  </a:lnTo>
                  <a:lnTo>
                    <a:pt x="13" y="189"/>
                  </a:lnTo>
                  <a:lnTo>
                    <a:pt x="19" y="201"/>
                  </a:lnTo>
                  <a:lnTo>
                    <a:pt x="26" y="212"/>
                  </a:lnTo>
                  <a:lnTo>
                    <a:pt x="36" y="223"/>
                  </a:lnTo>
                  <a:lnTo>
                    <a:pt x="45" y="233"/>
                  </a:lnTo>
                  <a:lnTo>
                    <a:pt x="55" y="242"/>
                  </a:lnTo>
                  <a:lnTo>
                    <a:pt x="67" y="251"/>
                  </a:lnTo>
                  <a:lnTo>
                    <a:pt x="79" y="257"/>
                  </a:lnTo>
                  <a:lnTo>
                    <a:pt x="91" y="263"/>
                  </a:lnTo>
                  <a:lnTo>
                    <a:pt x="104" y="267"/>
                  </a:lnTo>
                  <a:lnTo>
                    <a:pt x="117" y="270"/>
                  </a:lnTo>
                  <a:lnTo>
                    <a:pt x="129" y="272"/>
                  </a:lnTo>
                  <a:lnTo>
                    <a:pt x="143" y="273"/>
                  </a:lnTo>
                  <a:lnTo>
                    <a:pt x="156" y="272"/>
                  </a:lnTo>
                  <a:lnTo>
                    <a:pt x="170" y="270"/>
                  </a:lnTo>
                  <a:lnTo>
                    <a:pt x="183" y="267"/>
                  </a:lnTo>
                  <a:lnTo>
                    <a:pt x="195" y="263"/>
                  </a:lnTo>
                  <a:lnTo>
                    <a:pt x="207" y="257"/>
                  </a:lnTo>
                  <a:lnTo>
                    <a:pt x="218" y="251"/>
                  </a:lnTo>
                  <a:lnTo>
                    <a:pt x="228" y="242"/>
                  </a:lnTo>
                  <a:lnTo>
                    <a:pt x="238" y="233"/>
                  </a:lnTo>
                  <a:lnTo>
                    <a:pt x="246" y="223"/>
                  </a:lnTo>
                  <a:lnTo>
                    <a:pt x="253" y="212"/>
                  </a:lnTo>
                  <a:lnTo>
                    <a:pt x="259" y="201"/>
                  </a:lnTo>
                  <a:lnTo>
                    <a:pt x="264" y="189"/>
                  </a:lnTo>
                  <a:lnTo>
                    <a:pt x="268" y="176"/>
                  </a:lnTo>
                  <a:lnTo>
                    <a:pt x="270" y="164"/>
                  </a:lnTo>
                  <a:lnTo>
                    <a:pt x="271" y="151"/>
                  </a:lnTo>
                  <a:lnTo>
                    <a:pt x="271" y="137"/>
                  </a:lnTo>
                  <a:lnTo>
                    <a:pt x="270" y="124"/>
                  </a:lnTo>
                  <a:lnTo>
                    <a:pt x="267" y="111"/>
                  </a:lnTo>
                  <a:lnTo>
                    <a:pt x="263" y="97"/>
                  </a:lnTo>
                  <a:lnTo>
                    <a:pt x="258" y="85"/>
                  </a:lnTo>
                  <a:lnTo>
                    <a:pt x="252" y="72"/>
                  </a:lnTo>
                  <a:lnTo>
                    <a:pt x="245" y="61"/>
                  </a:lnTo>
                  <a:lnTo>
                    <a:pt x="236" y="51"/>
                  </a:lnTo>
                  <a:lnTo>
                    <a:pt x="226" y="41"/>
                  </a:lnTo>
                  <a:lnTo>
                    <a:pt x="216" y="31"/>
                  </a:lnTo>
                  <a:lnTo>
                    <a:pt x="205" y="23"/>
                  </a:lnTo>
                  <a:lnTo>
                    <a:pt x="193" y="17"/>
                  </a:lnTo>
                  <a:lnTo>
                    <a:pt x="181" y="11"/>
                  </a:lnTo>
                  <a:lnTo>
                    <a:pt x="168" y="7"/>
                  </a:lnTo>
                  <a:lnTo>
                    <a:pt x="155" y="3"/>
                  </a:lnTo>
                  <a:lnTo>
                    <a:pt x="142" y="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639" y="3767"/>
              <a:ext cx="218" cy="217"/>
            </a:xfrm>
            <a:custGeom>
              <a:avLst/>
              <a:gdLst/>
              <a:ahLst/>
              <a:cxnLst>
                <a:cxn ang="0">
                  <a:pos x="115" y="217"/>
                </a:cxn>
                <a:cxn ang="0">
                  <a:pos x="104" y="216"/>
                </a:cxn>
                <a:cxn ang="0">
                  <a:pos x="93" y="215"/>
                </a:cxn>
                <a:cxn ang="0">
                  <a:pos x="83" y="212"/>
                </a:cxn>
                <a:cxn ang="0">
                  <a:pos x="72" y="209"/>
                </a:cxn>
                <a:cxn ang="0">
                  <a:pos x="63" y="205"/>
                </a:cxn>
                <a:cxn ang="0">
                  <a:pos x="54" y="199"/>
                </a:cxn>
                <a:cxn ang="0">
                  <a:pos x="45" y="193"/>
                </a:cxn>
                <a:cxn ang="0">
                  <a:pos x="36" y="185"/>
                </a:cxn>
                <a:cxn ang="0">
                  <a:pos x="29" y="177"/>
                </a:cxn>
                <a:cxn ang="0">
                  <a:pos x="22" y="169"/>
                </a:cxn>
                <a:cxn ang="0">
                  <a:pos x="16" y="160"/>
                </a:cxn>
                <a:cxn ang="0">
                  <a:pos x="11" y="150"/>
                </a:cxn>
                <a:cxn ang="0">
                  <a:pos x="7" y="140"/>
                </a:cxn>
                <a:cxn ang="0">
                  <a:pos x="3" y="131"/>
                </a:cxn>
                <a:cxn ang="0">
                  <a:pos x="1" y="120"/>
                </a:cxn>
                <a:cxn ang="0">
                  <a:pos x="0" y="109"/>
                </a:cxn>
                <a:cxn ang="0">
                  <a:pos x="1" y="88"/>
                </a:cxn>
                <a:cxn ang="0">
                  <a:pos x="7" y="67"/>
                </a:cxn>
                <a:cxn ang="0">
                  <a:pos x="16" y="49"/>
                </a:cxn>
                <a:cxn ang="0">
                  <a:pos x="28" y="32"/>
                </a:cxn>
                <a:cxn ang="0">
                  <a:pos x="35" y="25"/>
                </a:cxn>
                <a:cxn ang="0">
                  <a:pos x="44" y="19"/>
                </a:cxn>
                <a:cxn ang="0">
                  <a:pos x="53" y="13"/>
                </a:cxn>
                <a:cxn ang="0">
                  <a:pos x="62" y="8"/>
                </a:cxn>
                <a:cxn ang="0">
                  <a:pos x="71" y="5"/>
                </a:cxn>
                <a:cxn ang="0">
                  <a:pos x="82" y="2"/>
                </a:cxn>
                <a:cxn ang="0">
                  <a:pos x="92" y="1"/>
                </a:cxn>
                <a:cxn ang="0">
                  <a:pos x="102" y="0"/>
                </a:cxn>
                <a:cxn ang="0">
                  <a:pos x="113" y="1"/>
                </a:cxn>
                <a:cxn ang="0">
                  <a:pos x="124" y="2"/>
                </a:cxn>
                <a:cxn ang="0">
                  <a:pos x="134" y="5"/>
                </a:cxn>
                <a:cxn ang="0">
                  <a:pos x="145" y="8"/>
                </a:cxn>
                <a:cxn ang="0">
                  <a:pos x="155" y="13"/>
                </a:cxn>
                <a:cxn ang="0">
                  <a:pos x="164" y="19"/>
                </a:cxn>
                <a:cxn ang="0">
                  <a:pos x="173" y="25"/>
                </a:cxn>
                <a:cxn ang="0">
                  <a:pos x="182" y="32"/>
                </a:cxn>
                <a:cxn ang="0">
                  <a:pos x="189" y="40"/>
                </a:cxn>
                <a:cxn ang="0">
                  <a:pos x="196" y="49"/>
                </a:cxn>
                <a:cxn ang="0">
                  <a:pos x="202" y="58"/>
                </a:cxn>
                <a:cxn ang="0">
                  <a:pos x="207" y="67"/>
                </a:cxn>
                <a:cxn ang="0">
                  <a:pos x="212" y="77"/>
                </a:cxn>
                <a:cxn ang="0">
                  <a:pos x="215" y="88"/>
                </a:cxn>
                <a:cxn ang="0">
                  <a:pos x="217" y="98"/>
                </a:cxn>
                <a:cxn ang="0">
                  <a:pos x="218" y="109"/>
                </a:cxn>
                <a:cxn ang="0">
                  <a:pos x="217" y="131"/>
                </a:cxn>
                <a:cxn ang="0">
                  <a:pos x="212" y="152"/>
                </a:cxn>
                <a:cxn ang="0">
                  <a:pos x="202" y="170"/>
                </a:cxn>
                <a:cxn ang="0">
                  <a:pos x="190" y="185"/>
                </a:cxn>
                <a:cxn ang="0">
                  <a:pos x="174" y="199"/>
                </a:cxn>
                <a:cxn ang="0">
                  <a:pos x="157" y="209"/>
                </a:cxn>
                <a:cxn ang="0">
                  <a:pos x="136" y="215"/>
                </a:cxn>
                <a:cxn ang="0">
                  <a:pos x="115" y="217"/>
                </a:cxn>
              </a:cxnLst>
              <a:rect l="0" t="0" r="r" b="b"/>
              <a:pathLst>
                <a:path w="218" h="217">
                  <a:moveTo>
                    <a:pt x="115" y="217"/>
                  </a:moveTo>
                  <a:lnTo>
                    <a:pt x="104" y="216"/>
                  </a:lnTo>
                  <a:lnTo>
                    <a:pt x="93" y="215"/>
                  </a:lnTo>
                  <a:lnTo>
                    <a:pt x="83" y="212"/>
                  </a:lnTo>
                  <a:lnTo>
                    <a:pt x="72" y="209"/>
                  </a:lnTo>
                  <a:lnTo>
                    <a:pt x="63" y="205"/>
                  </a:lnTo>
                  <a:lnTo>
                    <a:pt x="54" y="199"/>
                  </a:lnTo>
                  <a:lnTo>
                    <a:pt x="45" y="193"/>
                  </a:lnTo>
                  <a:lnTo>
                    <a:pt x="36" y="185"/>
                  </a:lnTo>
                  <a:lnTo>
                    <a:pt x="29" y="177"/>
                  </a:lnTo>
                  <a:lnTo>
                    <a:pt x="22" y="169"/>
                  </a:lnTo>
                  <a:lnTo>
                    <a:pt x="16" y="160"/>
                  </a:lnTo>
                  <a:lnTo>
                    <a:pt x="11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0"/>
                  </a:lnTo>
                  <a:lnTo>
                    <a:pt x="0" y="109"/>
                  </a:lnTo>
                  <a:lnTo>
                    <a:pt x="1" y="88"/>
                  </a:lnTo>
                  <a:lnTo>
                    <a:pt x="7" y="67"/>
                  </a:lnTo>
                  <a:lnTo>
                    <a:pt x="16" y="49"/>
                  </a:lnTo>
                  <a:lnTo>
                    <a:pt x="28" y="32"/>
                  </a:lnTo>
                  <a:lnTo>
                    <a:pt x="35" y="25"/>
                  </a:lnTo>
                  <a:lnTo>
                    <a:pt x="44" y="19"/>
                  </a:lnTo>
                  <a:lnTo>
                    <a:pt x="53" y="13"/>
                  </a:lnTo>
                  <a:lnTo>
                    <a:pt x="62" y="8"/>
                  </a:lnTo>
                  <a:lnTo>
                    <a:pt x="71" y="5"/>
                  </a:lnTo>
                  <a:lnTo>
                    <a:pt x="82" y="2"/>
                  </a:lnTo>
                  <a:lnTo>
                    <a:pt x="92" y="1"/>
                  </a:lnTo>
                  <a:lnTo>
                    <a:pt x="102" y="0"/>
                  </a:lnTo>
                  <a:lnTo>
                    <a:pt x="113" y="1"/>
                  </a:lnTo>
                  <a:lnTo>
                    <a:pt x="124" y="2"/>
                  </a:lnTo>
                  <a:lnTo>
                    <a:pt x="134" y="5"/>
                  </a:lnTo>
                  <a:lnTo>
                    <a:pt x="145" y="8"/>
                  </a:lnTo>
                  <a:lnTo>
                    <a:pt x="155" y="13"/>
                  </a:lnTo>
                  <a:lnTo>
                    <a:pt x="164" y="19"/>
                  </a:lnTo>
                  <a:lnTo>
                    <a:pt x="173" y="25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6" y="49"/>
                  </a:lnTo>
                  <a:lnTo>
                    <a:pt x="202" y="58"/>
                  </a:lnTo>
                  <a:lnTo>
                    <a:pt x="207" y="67"/>
                  </a:lnTo>
                  <a:lnTo>
                    <a:pt x="212" y="77"/>
                  </a:lnTo>
                  <a:lnTo>
                    <a:pt x="215" y="88"/>
                  </a:lnTo>
                  <a:lnTo>
                    <a:pt x="217" y="98"/>
                  </a:lnTo>
                  <a:lnTo>
                    <a:pt x="218" y="109"/>
                  </a:lnTo>
                  <a:lnTo>
                    <a:pt x="217" y="131"/>
                  </a:lnTo>
                  <a:lnTo>
                    <a:pt x="212" y="152"/>
                  </a:lnTo>
                  <a:lnTo>
                    <a:pt x="202" y="170"/>
                  </a:lnTo>
                  <a:lnTo>
                    <a:pt x="190" y="185"/>
                  </a:lnTo>
                  <a:lnTo>
                    <a:pt x="174" y="199"/>
                  </a:lnTo>
                  <a:lnTo>
                    <a:pt x="157" y="209"/>
                  </a:lnTo>
                  <a:lnTo>
                    <a:pt x="136" y="215"/>
                  </a:lnTo>
                  <a:lnTo>
                    <a:pt x="115" y="2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684" y="3793"/>
              <a:ext cx="105" cy="162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6" y="29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74"/>
                </a:cxn>
                <a:cxn ang="0">
                  <a:pos x="43" y="70"/>
                </a:cxn>
                <a:cxn ang="0">
                  <a:pos x="46" y="159"/>
                </a:cxn>
                <a:cxn ang="0">
                  <a:pos x="105" y="162"/>
                </a:cxn>
                <a:cxn ang="0">
                  <a:pos x="96" y="0"/>
                </a:cxn>
                <a:cxn ang="0">
                  <a:pos x="35" y="0"/>
                </a:cxn>
                <a:cxn ang="0">
                  <a:pos x="33" y="3"/>
                </a:cxn>
                <a:cxn ang="0">
                  <a:pos x="26" y="11"/>
                </a:cxn>
                <a:cxn ang="0">
                  <a:pos x="19" y="19"/>
                </a:cxn>
                <a:cxn ang="0">
                  <a:pos x="12" y="26"/>
                </a:cxn>
              </a:cxnLst>
              <a:rect l="0" t="0" r="r" b="b"/>
              <a:pathLst>
                <a:path w="105" h="162">
                  <a:moveTo>
                    <a:pt x="12" y="26"/>
                  </a:moveTo>
                  <a:lnTo>
                    <a:pt x="6" y="29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74"/>
                  </a:lnTo>
                  <a:lnTo>
                    <a:pt x="43" y="70"/>
                  </a:lnTo>
                  <a:lnTo>
                    <a:pt x="46" y="159"/>
                  </a:lnTo>
                  <a:lnTo>
                    <a:pt x="105" y="162"/>
                  </a:lnTo>
                  <a:lnTo>
                    <a:pt x="96" y="0"/>
                  </a:lnTo>
                  <a:lnTo>
                    <a:pt x="35" y="0"/>
                  </a:lnTo>
                  <a:lnTo>
                    <a:pt x="33" y="3"/>
                  </a:lnTo>
                  <a:lnTo>
                    <a:pt x="26" y="11"/>
                  </a:lnTo>
                  <a:lnTo>
                    <a:pt x="19" y="19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832" y="3232"/>
              <a:ext cx="121" cy="12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4" y="1"/>
                </a:cxn>
                <a:cxn ang="0">
                  <a:pos x="34" y="5"/>
                </a:cxn>
                <a:cxn ang="0">
                  <a:pos x="24" y="10"/>
                </a:cxn>
                <a:cxn ang="0">
                  <a:pos x="15" y="17"/>
                </a:cxn>
                <a:cxn ang="0">
                  <a:pos x="8" y="27"/>
                </a:cxn>
                <a:cxn ang="0">
                  <a:pos x="3" y="37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2" y="73"/>
                </a:cxn>
                <a:cxn ang="0">
                  <a:pos x="6" y="83"/>
                </a:cxn>
                <a:cxn ang="0">
                  <a:pos x="12" y="94"/>
                </a:cxn>
                <a:cxn ang="0">
                  <a:pos x="20" y="103"/>
                </a:cxn>
                <a:cxn ang="0">
                  <a:pos x="25" y="107"/>
                </a:cxn>
                <a:cxn ang="0">
                  <a:pos x="30" y="110"/>
                </a:cxn>
                <a:cxn ang="0">
                  <a:pos x="35" y="114"/>
                </a:cxn>
                <a:cxn ang="0">
                  <a:pos x="40" y="116"/>
                </a:cxn>
                <a:cxn ang="0">
                  <a:pos x="46" y="118"/>
                </a:cxn>
                <a:cxn ang="0">
                  <a:pos x="51" y="120"/>
                </a:cxn>
                <a:cxn ang="0">
                  <a:pos x="58" y="121"/>
                </a:cxn>
                <a:cxn ang="0">
                  <a:pos x="64" y="121"/>
                </a:cxn>
                <a:cxn ang="0">
                  <a:pos x="70" y="121"/>
                </a:cxn>
                <a:cxn ang="0">
                  <a:pos x="75" y="120"/>
                </a:cxn>
                <a:cxn ang="0">
                  <a:pos x="81" y="118"/>
                </a:cxn>
                <a:cxn ang="0">
                  <a:pos x="87" y="116"/>
                </a:cxn>
                <a:cxn ang="0">
                  <a:pos x="92" y="114"/>
                </a:cxn>
                <a:cxn ang="0">
                  <a:pos x="97" y="110"/>
                </a:cxn>
                <a:cxn ang="0">
                  <a:pos x="101" y="107"/>
                </a:cxn>
                <a:cxn ang="0">
                  <a:pos x="105" y="103"/>
                </a:cxn>
                <a:cxn ang="0">
                  <a:pos x="112" y="94"/>
                </a:cxn>
                <a:cxn ang="0">
                  <a:pos x="117" y="83"/>
                </a:cxn>
                <a:cxn ang="0">
                  <a:pos x="121" y="73"/>
                </a:cxn>
                <a:cxn ang="0">
                  <a:pos x="121" y="61"/>
                </a:cxn>
                <a:cxn ang="0">
                  <a:pos x="118" y="48"/>
                </a:cxn>
                <a:cxn ang="0">
                  <a:pos x="115" y="37"/>
                </a:cxn>
                <a:cxn ang="0">
                  <a:pos x="109" y="27"/>
                </a:cxn>
                <a:cxn ang="0">
                  <a:pos x="101" y="17"/>
                </a:cxn>
                <a:cxn ang="0">
                  <a:pos x="96" y="13"/>
                </a:cxn>
                <a:cxn ang="0">
                  <a:pos x="91" y="10"/>
                </a:cxn>
                <a:cxn ang="0">
                  <a:pos x="85" y="7"/>
                </a:cxn>
                <a:cxn ang="0">
                  <a:pos x="80" y="4"/>
                </a:cxn>
                <a:cxn ang="0">
                  <a:pos x="74" y="2"/>
                </a:cxn>
                <a:cxn ang="0">
                  <a:pos x="69" y="1"/>
                </a:cxn>
                <a:cxn ang="0">
                  <a:pos x="63" y="0"/>
                </a:cxn>
                <a:cxn ang="0">
                  <a:pos x="57" y="0"/>
                </a:cxn>
              </a:cxnLst>
              <a:rect l="0" t="0" r="r" b="b"/>
              <a:pathLst>
                <a:path w="121" h="121">
                  <a:moveTo>
                    <a:pt x="57" y="0"/>
                  </a:moveTo>
                  <a:lnTo>
                    <a:pt x="44" y="1"/>
                  </a:lnTo>
                  <a:lnTo>
                    <a:pt x="34" y="5"/>
                  </a:lnTo>
                  <a:lnTo>
                    <a:pt x="24" y="10"/>
                  </a:lnTo>
                  <a:lnTo>
                    <a:pt x="15" y="17"/>
                  </a:lnTo>
                  <a:lnTo>
                    <a:pt x="8" y="27"/>
                  </a:lnTo>
                  <a:lnTo>
                    <a:pt x="3" y="37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2" y="73"/>
                  </a:lnTo>
                  <a:lnTo>
                    <a:pt x="6" y="83"/>
                  </a:lnTo>
                  <a:lnTo>
                    <a:pt x="12" y="94"/>
                  </a:lnTo>
                  <a:lnTo>
                    <a:pt x="20" y="103"/>
                  </a:lnTo>
                  <a:lnTo>
                    <a:pt x="25" y="107"/>
                  </a:lnTo>
                  <a:lnTo>
                    <a:pt x="30" y="110"/>
                  </a:lnTo>
                  <a:lnTo>
                    <a:pt x="35" y="114"/>
                  </a:lnTo>
                  <a:lnTo>
                    <a:pt x="40" y="116"/>
                  </a:lnTo>
                  <a:lnTo>
                    <a:pt x="46" y="118"/>
                  </a:lnTo>
                  <a:lnTo>
                    <a:pt x="51" y="120"/>
                  </a:lnTo>
                  <a:lnTo>
                    <a:pt x="58" y="121"/>
                  </a:lnTo>
                  <a:lnTo>
                    <a:pt x="64" y="121"/>
                  </a:lnTo>
                  <a:lnTo>
                    <a:pt x="70" y="121"/>
                  </a:lnTo>
                  <a:lnTo>
                    <a:pt x="75" y="120"/>
                  </a:lnTo>
                  <a:lnTo>
                    <a:pt x="81" y="118"/>
                  </a:lnTo>
                  <a:lnTo>
                    <a:pt x="87" y="116"/>
                  </a:lnTo>
                  <a:lnTo>
                    <a:pt x="92" y="114"/>
                  </a:lnTo>
                  <a:lnTo>
                    <a:pt x="97" y="110"/>
                  </a:lnTo>
                  <a:lnTo>
                    <a:pt x="101" y="107"/>
                  </a:lnTo>
                  <a:lnTo>
                    <a:pt x="105" y="103"/>
                  </a:lnTo>
                  <a:lnTo>
                    <a:pt x="112" y="94"/>
                  </a:lnTo>
                  <a:lnTo>
                    <a:pt x="117" y="83"/>
                  </a:lnTo>
                  <a:lnTo>
                    <a:pt x="121" y="73"/>
                  </a:lnTo>
                  <a:lnTo>
                    <a:pt x="121" y="61"/>
                  </a:lnTo>
                  <a:lnTo>
                    <a:pt x="118" y="48"/>
                  </a:lnTo>
                  <a:lnTo>
                    <a:pt x="115" y="37"/>
                  </a:lnTo>
                  <a:lnTo>
                    <a:pt x="109" y="27"/>
                  </a:lnTo>
                  <a:lnTo>
                    <a:pt x="101" y="17"/>
                  </a:lnTo>
                  <a:lnTo>
                    <a:pt x="96" y="13"/>
                  </a:lnTo>
                  <a:lnTo>
                    <a:pt x="91" y="10"/>
                  </a:lnTo>
                  <a:lnTo>
                    <a:pt x="85" y="7"/>
                  </a:lnTo>
                  <a:lnTo>
                    <a:pt x="80" y="4"/>
                  </a:lnTo>
                  <a:lnTo>
                    <a:pt x="74" y="2"/>
                  </a:lnTo>
                  <a:lnTo>
                    <a:pt x="69" y="1"/>
                  </a:lnTo>
                  <a:lnTo>
                    <a:pt x="6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4844" y="3244"/>
              <a:ext cx="96" cy="97"/>
            </a:xfrm>
            <a:custGeom>
              <a:avLst/>
              <a:gdLst/>
              <a:ahLst/>
              <a:cxnLst>
                <a:cxn ang="0">
                  <a:pos x="51" y="97"/>
                </a:cxn>
                <a:cxn ang="0">
                  <a:pos x="47" y="97"/>
                </a:cxn>
                <a:cxn ang="0">
                  <a:pos x="42" y="96"/>
                </a:cxn>
                <a:cxn ang="0">
                  <a:pos x="37" y="95"/>
                </a:cxn>
                <a:cxn ang="0">
                  <a:pos x="32" y="93"/>
                </a:cxn>
                <a:cxn ang="0">
                  <a:pos x="28" y="91"/>
                </a:cxn>
                <a:cxn ang="0">
                  <a:pos x="24" y="89"/>
                </a:cxn>
                <a:cxn ang="0">
                  <a:pos x="20" y="86"/>
                </a:cxn>
                <a:cxn ang="0">
                  <a:pos x="16" y="83"/>
                </a:cxn>
                <a:cxn ang="0">
                  <a:pos x="10" y="75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9"/>
                </a:cxn>
                <a:cxn ang="0">
                  <a:pos x="0" y="39"/>
                </a:cxn>
                <a:cxn ang="0">
                  <a:pos x="2" y="30"/>
                </a:cxn>
                <a:cxn ang="0">
                  <a:pos x="7" y="22"/>
                </a:cxn>
                <a:cxn ang="0">
                  <a:pos x="13" y="15"/>
                </a:cxn>
                <a:cxn ang="0">
                  <a:pos x="16" y="12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7" y="4"/>
                </a:cxn>
                <a:cxn ang="0">
                  <a:pos x="31" y="2"/>
                </a:cxn>
                <a:cxn ang="0">
                  <a:pos x="36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6" y="1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6"/>
                </a:cxn>
                <a:cxn ang="0">
                  <a:pos x="73" y="8"/>
                </a:cxn>
                <a:cxn ang="0">
                  <a:pos x="77" y="12"/>
                </a:cxn>
                <a:cxn ang="0">
                  <a:pos x="81" y="15"/>
                </a:cxn>
                <a:cxn ang="0">
                  <a:pos x="87" y="22"/>
                </a:cxn>
                <a:cxn ang="0">
                  <a:pos x="92" y="30"/>
                </a:cxn>
                <a:cxn ang="0">
                  <a:pos x="95" y="39"/>
                </a:cxn>
                <a:cxn ang="0">
                  <a:pos x="96" y="49"/>
                </a:cxn>
                <a:cxn ang="0">
                  <a:pos x="96" y="58"/>
                </a:cxn>
                <a:cxn ang="0">
                  <a:pos x="94" y="67"/>
                </a:cxn>
                <a:cxn ang="0">
                  <a:pos x="90" y="75"/>
                </a:cxn>
                <a:cxn ang="0">
                  <a:pos x="85" y="83"/>
                </a:cxn>
                <a:cxn ang="0">
                  <a:pos x="78" y="89"/>
                </a:cxn>
                <a:cxn ang="0">
                  <a:pos x="69" y="93"/>
                </a:cxn>
                <a:cxn ang="0">
                  <a:pos x="60" y="96"/>
                </a:cxn>
                <a:cxn ang="0">
                  <a:pos x="51" y="97"/>
                </a:cxn>
              </a:cxnLst>
              <a:rect l="0" t="0" r="r" b="b"/>
              <a:pathLst>
                <a:path w="96" h="97">
                  <a:moveTo>
                    <a:pt x="51" y="97"/>
                  </a:moveTo>
                  <a:lnTo>
                    <a:pt x="47" y="97"/>
                  </a:lnTo>
                  <a:lnTo>
                    <a:pt x="42" y="96"/>
                  </a:lnTo>
                  <a:lnTo>
                    <a:pt x="37" y="95"/>
                  </a:lnTo>
                  <a:lnTo>
                    <a:pt x="32" y="93"/>
                  </a:lnTo>
                  <a:lnTo>
                    <a:pt x="28" y="91"/>
                  </a:lnTo>
                  <a:lnTo>
                    <a:pt x="24" y="89"/>
                  </a:lnTo>
                  <a:lnTo>
                    <a:pt x="20" y="86"/>
                  </a:lnTo>
                  <a:lnTo>
                    <a:pt x="16" y="83"/>
                  </a:lnTo>
                  <a:lnTo>
                    <a:pt x="10" y="75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9"/>
                  </a:lnTo>
                  <a:lnTo>
                    <a:pt x="0" y="39"/>
                  </a:lnTo>
                  <a:lnTo>
                    <a:pt x="2" y="30"/>
                  </a:lnTo>
                  <a:lnTo>
                    <a:pt x="7" y="22"/>
                  </a:lnTo>
                  <a:lnTo>
                    <a:pt x="13" y="15"/>
                  </a:lnTo>
                  <a:lnTo>
                    <a:pt x="16" y="12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7" y="4"/>
                  </a:lnTo>
                  <a:lnTo>
                    <a:pt x="31" y="2"/>
                  </a:lnTo>
                  <a:lnTo>
                    <a:pt x="36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1"/>
                  </a:lnTo>
                  <a:lnTo>
                    <a:pt x="60" y="2"/>
                  </a:lnTo>
                  <a:lnTo>
                    <a:pt x="65" y="4"/>
                  </a:lnTo>
                  <a:lnTo>
                    <a:pt x="69" y="6"/>
                  </a:lnTo>
                  <a:lnTo>
                    <a:pt x="73" y="8"/>
                  </a:lnTo>
                  <a:lnTo>
                    <a:pt x="77" y="12"/>
                  </a:lnTo>
                  <a:lnTo>
                    <a:pt x="81" y="15"/>
                  </a:lnTo>
                  <a:lnTo>
                    <a:pt x="87" y="22"/>
                  </a:lnTo>
                  <a:lnTo>
                    <a:pt x="92" y="30"/>
                  </a:lnTo>
                  <a:lnTo>
                    <a:pt x="95" y="39"/>
                  </a:lnTo>
                  <a:lnTo>
                    <a:pt x="96" y="49"/>
                  </a:lnTo>
                  <a:lnTo>
                    <a:pt x="96" y="58"/>
                  </a:lnTo>
                  <a:lnTo>
                    <a:pt x="94" y="67"/>
                  </a:lnTo>
                  <a:lnTo>
                    <a:pt x="90" y="75"/>
                  </a:lnTo>
                  <a:lnTo>
                    <a:pt x="85" y="83"/>
                  </a:lnTo>
                  <a:lnTo>
                    <a:pt x="78" y="89"/>
                  </a:lnTo>
                  <a:lnTo>
                    <a:pt x="69" y="93"/>
                  </a:lnTo>
                  <a:lnTo>
                    <a:pt x="60" y="96"/>
                  </a:lnTo>
                  <a:lnTo>
                    <a:pt x="51" y="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4864" y="3256"/>
              <a:ext cx="46" cy="7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" y="33"/>
                </a:cxn>
                <a:cxn ang="0">
                  <a:pos x="18" y="30"/>
                </a:cxn>
                <a:cxn ang="0">
                  <a:pos x="21" y="71"/>
                </a:cxn>
                <a:cxn ang="0">
                  <a:pos x="46" y="72"/>
                </a:cxn>
                <a:cxn ang="0">
                  <a:pos x="43" y="0"/>
                </a:cxn>
                <a:cxn ang="0">
                  <a:pos x="15" y="0"/>
                </a:cxn>
                <a:cxn ang="0">
                  <a:pos x="14" y="1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5" y="11"/>
                </a:cxn>
              </a:cxnLst>
              <a:rect l="0" t="0" r="r" b="b"/>
              <a:pathLst>
                <a:path w="46" h="72">
                  <a:moveTo>
                    <a:pt x="5" y="11"/>
                  </a:moveTo>
                  <a:lnTo>
                    <a:pt x="3" y="12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33"/>
                  </a:lnTo>
                  <a:lnTo>
                    <a:pt x="18" y="30"/>
                  </a:lnTo>
                  <a:lnTo>
                    <a:pt x="21" y="71"/>
                  </a:lnTo>
                  <a:lnTo>
                    <a:pt x="46" y="72"/>
                  </a:lnTo>
                  <a:lnTo>
                    <a:pt x="43" y="0"/>
                  </a:lnTo>
                  <a:lnTo>
                    <a:pt x="15" y="0"/>
                  </a:lnTo>
                  <a:lnTo>
                    <a:pt x="14" y="1"/>
                  </a:lnTo>
                  <a:lnTo>
                    <a:pt x="12" y="5"/>
                  </a:lnTo>
                  <a:lnTo>
                    <a:pt x="8" y="8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4706" y="3438"/>
              <a:ext cx="67" cy="5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" y="21"/>
                </a:cxn>
                <a:cxn ang="0">
                  <a:pos x="4" y="22"/>
                </a:cxn>
                <a:cxn ang="0">
                  <a:pos x="10" y="24"/>
                </a:cxn>
                <a:cxn ang="0">
                  <a:pos x="16" y="26"/>
                </a:cxn>
                <a:cxn ang="0">
                  <a:pos x="23" y="26"/>
                </a:cxn>
                <a:cxn ang="0">
                  <a:pos x="30" y="26"/>
                </a:cxn>
                <a:cxn ang="0">
                  <a:pos x="37" y="24"/>
                </a:cxn>
                <a:cxn ang="0">
                  <a:pos x="44" y="21"/>
                </a:cxn>
                <a:cxn ang="0">
                  <a:pos x="54" y="13"/>
                </a:cxn>
                <a:cxn ang="0">
                  <a:pos x="61" y="7"/>
                </a:cxn>
                <a:cxn ang="0">
                  <a:pos x="66" y="2"/>
                </a:cxn>
                <a:cxn ang="0">
                  <a:pos x="67" y="0"/>
                </a:cxn>
                <a:cxn ang="0">
                  <a:pos x="66" y="8"/>
                </a:cxn>
                <a:cxn ang="0">
                  <a:pos x="63" y="27"/>
                </a:cxn>
                <a:cxn ang="0">
                  <a:pos x="56" y="44"/>
                </a:cxn>
                <a:cxn ang="0">
                  <a:pos x="43" y="51"/>
                </a:cxn>
                <a:cxn ang="0">
                  <a:pos x="34" y="49"/>
                </a:cxn>
                <a:cxn ang="0">
                  <a:pos x="27" y="46"/>
                </a:cxn>
                <a:cxn ang="0">
                  <a:pos x="20" y="41"/>
                </a:cxn>
                <a:cxn ang="0">
                  <a:pos x="14" y="36"/>
                </a:cxn>
                <a:cxn ang="0">
                  <a:pos x="8" y="31"/>
                </a:cxn>
                <a:cxn ang="0">
                  <a:pos x="3" y="26"/>
                </a:cxn>
                <a:cxn ang="0">
                  <a:pos x="1" y="22"/>
                </a:cxn>
                <a:cxn ang="0">
                  <a:pos x="0" y="21"/>
                </a:cxn>
              </a:cxnLst>
              <a:rect l="0" t="0" r="r" b="b"/>
              <a:pathLst>
                <a:path w="67" h="51">
                  <a:moveTo>
                    <a:pt x="0" y="21"/>
                  </a:moveTo>
                  <a:lnTo>
                    <a:pt x="1" y="21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23" y="26"/>
                  </a:lnTo>
                  <a:lnTo>
                    <a:pt x="30" y="26"/>
                  </a:lnTo>
                  <a:lnTo>
                    <a:pt x="37" y="24"/>
                  </a:lnTo>
                  <a:lnTo>
                    <a:pt x="44" y="21"/>
                  </a:lnTo>
                  <a:lnTo>
                    <a:pt x="54" y="13"/>
                  </a:lnTo>
                  <a:lnTo>
                    <a:pt x="61" y="7"/>
                  </a:lnTo>
                  <a:lnTo>
                    <a:pt x="66" y="2"/>
                  </a:lnTo>
                  <a:lnTo>
                    <a:pt x="67" y="0"/>
                  </a:lnTo>
                  <a:lnTo>
                    <a:pt x="66" y="8"/>
                  </a:lnTo>
                  <a:lnTo>
                    <a:pt x="63" y="27"/>
                  </a:lnTo>
                  <a:lnTo>
                    <a:pt x="56" y="44"/>
                  </a:lnTo>
                  <a:lnTo>
                    <a:pt x="43" y="51"/>
                  </a:lnTo>
                  <a:lnTo>
                    <a:pt x="34" y="49"/>
                  </a:lnTo>
                  <a:lnTo>
                    <a:pt x="27" y="46"/>
                  </a:lnTo>
                  <a:lnTo>
                    <a:pt x="20" y="41"/>
                  </a:lnTo>
                  <a:lnTo>
                    <a:pt x="14" y="36"/>
                  </a:lnTo>
                  <a:lnTo>
                    <a:pt x="8" y="31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089CA2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11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Entrance Effects</vt:lpstr>
      <vt:lpstr>Emphasis Effects</vt:lpstr>
      <vt:lpstr>Exit Effects</vt:lpstr>
      <vt:lpstr>Motion Path Effects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11</cp:revision>
  <dcterms:created xsi:type="dcterms:W3CDTF">2009-03-11T00:40:49Z</dcterms:created>
  <dcterms:modified xsi:type="dcterms:W3CDTF">2010-02-17T05:24:47Z</dcterms:modified>
</cp:coreProperties>
</file>