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A8D7F7B-8EC9-4060-AFA8-92A8C45ADA64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1EE0719-A6DB-474C-8F90-439816B0E6C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Creative Textiles</a:t>
            </a:r>
            <a:endParaRPr lang="en-AU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Sewing School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dirty="0"/>
              <a:t>Timetable and Pricing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dirty="0"/>
              <a:t>More Information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Email us: </a:t>
            </a:r>
            <a:br>
              <a:rPr lang="en-US" dirty="0"/>
            </a:br>
            <a:endParaRPr lang="en-US" dirty="0"/>
          </a:p>
          <a:p>
            <a:r>
              <a:rPr lang="en-US" dirty="0"/>
              <a:t>Location: </a:t>
            </a:r>
          </a:p>
          <a:p>
            <a:pPr>
              <a:buNone/>
            </a:pPr>
            <a:r>
              <a:rPr lang="en-US" dirty="0"/>
              <a:t>Unit 1/25 Fashion Way</a:t>
            </a:r>
          </a:p>
          <a:p>
            <a:pPr>
              <a:buNone/>
            </a:pPr>
            <a:r>
              <a:rPr lang="en-US" dirty="0"/>
              <a:t>Rosemary QLD 4010</a:t>
            </a:r>
          </a:p>
          <a:p>
            <a:pPr>
              <a:buNone/>
            </a:pPr>
            <a:r>
              <a:rPr lang="en-US" dirty="0"/>
              <a:t>(Access a map of our location)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46</TotalTime>
  <Words>12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Creative Textiles</vt:lpstr>
      <vt:lpstr>Timetable and Pricing</vt:lpstr>
      <vt:lpstr>More Information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textiles</dc:title>
  <dc:creator>LetitiaB</dc:creator>
  <cp:lastModifiedBy>LetitiaB</cp:lastModifiedBy>
  <cp:revision>17</cp:revision>
  <dcterms:created xsi:type="dcterms:W3CDTF">2009-09-13T23:49:46Z</dcterms:created>
  <dcterms:modified xsi:type="dcterms:W3CDTF">2010-02-17T05:50:55Z</dcterms:modified>
</cp:coreProperties>
</file>