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</p:sldMasterIdLst>
  <p:notesMasterIdLst>
    <p:notesMasterId r:id="rId20"/>
  </p:notesMasterIdLst>
  <p:handoutMasterIdLst>
    <p:handoutMasterId r:id="rId21"/>
  </p:handoutMasterIdLst>
  <p:sldIdLst>
    <p:sldId id="257" r:id="rId3"/>
    <p:sldId id="258" r:id="rId4"/>
    <p:sldId id="268" r:id="rId5"/>
    <p:sldId id="261" r:id="rId6"/>
    <p:sldId id="280" r:id="rId7"/>
    <p:sldId id="279" r:id="rId8"/>
    <p:sldId id="278" r:id="rId9"/>
    <p:sldId id="260" r:id="rId10"/>
    <p:sldId id="269" r:id="rId11"/>
    <p:sldId id="270" r:id="rId12"/>
    <p:sldId id="272" r:id="rId13"/>
    <p:sldId id="271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0000"/>
    <a:srgbClr val="FFFF99"/>
    <a:srgbClr val="FFFFFF"/>
    <a:srgbClr val="A50021"/>
    <a:srgbClr val="FFCC00"/>
    <a:srgbClr val="FFFF66"/>
    <a:srgbClr val="CCFF66"/>
  </p:clrMru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801" autoAdjust="0"/>
    <p:restoredTop sz="94660"/>
  </p:normalViewPr>
  <p:slideViewPr>
    <p:cSldViewPr>
      <p:cViewPr>
        <p:scale>
          <a:sx n="63" d="100"/>
          <a:sy n="63" d="100"/>
        </p:scale>
        <p:origin x="-1476" y="-10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#1" minVer="12.0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/>
      <a:schemeClr val="accent3"/>
    </dgm:fillClrLst>
    <dgm:linClrLst>
      <a:schemeClr val="l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1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E5B05C-E43A-4286-9631-FA53F4379C54}" type="doc">
      <dgm:prSet loTypeId="urn:microsoft.com/office/officeart/2005/8/layout/hierarchy1#1" loCatId="hierarchy" qsTypeId="urn:microsoft.com/office/officeart/2005/8/quickstyle/3d4#1" qsCatId="3D" csTypeId="urn:microsoft.com/office/officeart/2005/8/colors/colorful3#1" csCatId="colorful" phldr="1"/>
      <dgm:spPr/>
      <dgm:t>
        <a:bodyPr/>
        <a:lstStyle/>
        <a:p>
          <a:endParaRPr lang="en-CA"/>
        </a:p>
      </dgm:t>
    </dgm:pt>
    <dgm:pt modelId="{45BA55D9-047C-4AF3-9A0A-C127B68A4E7F}">
      <dgm:prSet phldrT="[Text]"/>
      <dgm:spPr/>
      <dgm:t>
        <a:bodyPr/>
        <a:lstStyle/>
        <a:p>
          <a:r>
            <a:rPr lang="en-US" smtClean="0"/>
            <a:t>Megan Wilson</a:t>
          </a:r>
          <a:endParaRPr lang="en-US"/>
        </a:p>
        <a:p>
          <a:r>
            <a:rPr lang="en-US" smtClean="0"/>
            <a:t>President</a:t>
          </a:r>
          <a:endParaRPr lang="en-CA"/>
        </a:p>
      </dgm:t>
    </dgm:pt>
    <dgm:pt modelId="{70FB5BBA-B58C-4EC6-81FB-5BEB888AFBB6}" type="parTrans" cxnId="{C8AA7E02-484F-4448-B77C-9EF1DB1A8910}">
      <dgm:prSet/>
      <dgm:spPr/>
    </dgm:pt>
    <dgm:pt modelId="{B588EF4C-462C-446B-88D8-5398E0CC8BA9}" type="sibTrans" cxnId="{C8AA7E02-484F-4448-B77C-9EF1DB1A8910}">
      <dgm:prSet/>
      <dgm:spPr/>
    </dgm:pt>
    <dgm:pt modelId="{019903D9-B49B-4E04-8A8E-F59296E1C428}">
      <dgm:prSet phldrT="[Text]"/>
      <dgm:spPr/>
      <dgm:t>
        <a:bodyPr/>
        <a:lstStyle/>
        <a:p>
          <a:r>
            <a:rPr lang="en-US" smtClean="0"/>
            <a:t>Marge Billips</a:t>
          </a:r>
          <a:endParaRPr lang="en-US"/>
        </a:p>
        <a:p>
          <a:r>
            <a:rPr lang="en-US" smtClean="0"/>
            <a:t>Advertising</a:t>
          </a:r>
          <a:endParaRPr lang="en-CA"/>
        </a:p>
      </dgm:t>
    </dgm:pt>
    <dgm:pt modelId="{FE88A693-F4F6-4B29-941A-E14E97701EC0}" type="parTrans" cxnId="{AF0EA264-A5D8-4A16-8F26-761B99B71165}">
      <dgm:prSet/>
      <dgm:spPr/>
    </dgm:pt>
    <dgm:pt modelId="{54CA5ACA-1CA4-459C-95ED-98DD336003E6}" type="sibTrans" cxnId="{AF0EA264-A5D8-4A16-8F26-761B99B71165}">
      <dgm:prSet/>
      <dgm:spPr/>
    </dgm:pt>
    <dgm:pt modelId="{30EAAF48-9819-41DA-BC32-B55495D81DEF}">
      <dgm:prSet phldrT="[Text]"/>
      <dgm:spPr/>
      <dgm:t>
        <a:bodyPr/>
        <a:lstStyle/>
        <a:p>
          <a:r>
            <a:rPr lang="en-US" smtClean="0"/>
            <a:t>Jessica Bernard</a:t>
          </a:r>
          <a:endParaRPr lang="en-CA"/>
        </a:p>
      </dgm:t>
    </dgm:pt>
    <dgm:pt modelId="{1364D432-194E-4AD1-BD2B-2F1B5FE4A3EA}" type="parTrans" cxnId="{83EA3739-9180-4A07-A07E-CB6552BEC4CD}">
      <dgm:prSet/>
      <dgm:spPr/>
    </dgm:pt>
    <dgm:pt modelId="{AA2F3934-6CD6-4D2F-AE39-A0DC362494E0}" type="sibTrans" cxnId="{83EA3739-9180-4A07-A07E-CB6552BEC4CD}">
      <dgm:prSet/>
      <dgm:spPr/>
    </dgm:pt>
    <dgm:pt modelId="{788BFFB8-12D5-4B95-81C8-CE402ADE34A3}">
      <dgm:prSet phldrT="[Text]"/>
      <dgm:spPr/>
      <dgm:t>
        <a:bodyPr/>
        <a:lstStyle/>
        <a:p>
          <a:r>
            <a:rPr lang="en-US" smtClean="0"/>
            <a:t>Matthew Anderson</a:t>
          </a:r>
          <a:endParaRPr lang="en-CA"/>
        </a:p>
      </dgm:t>
    </dgm:pt>
    <dgm:pt modelId="{73AA445A-11BB-45FA-809F-ECAE184948ED}" type="parTrans" cxnId="{B7BA481C-42E5-417F-8332-03ACA367E8DC}">
      <dgm:prSet/>
      <dgm:spPr/>
    </dgm:pt>
    <dgm:pt modelId="{566EF12D-9565-44C7-8586-41DC7F3D3B13}" type="sibTrans" cxnId="{B7BA481C-42E5-417F-8332-03ACA367E8DC}">
      <dgm:prSet/>
      <dgm:spPr/>
    </dgm:pt>
    <dgm:pt modelId="{0F330A4A-973C-4760-AA3E-45EC44DE1F6C}">
      <dgm:prSet phldrT="[Text]"/>
      <dgm:spPr/>
      <dgm:t>
        <a:bodyPr/>
        <a:lstStyle/>
        <a:p>
          <a:r>
            <a:rPr lang="en-US" smtClean="0"/>
            <a:t>James Guttridge</a:t>
          </a:r>
          <a:endParaRPr lang="en-US"/>
        </a:p>
        <a:p>
          <a:r>
            <a:rPr lang="en-US" smtClean="0"/>
            <a:t>Accounting &amp; Finance</a:t>
          </a:r>
          <a:endParaRPr lang="en-CA"/>
        </a:p>
      </dgm:t>
    </dgm:pt>
    <dgm:pt modelId="{AC221E0C-083A-45EB-A1D9-A074A6136D1E}" type="parTrans" cxnId="{7CB55AD9-00D0-4C12-A5BA-82FA4F2E1E34}">
      <dgm:prSet/>
      <dgm:spPr/>
    </dgm:pt>
    <dgm:pt modelId="{BDA22D33-9A28-4282-AC8C-B3CF93DF2C85}" type="sibTrans" cxnId="{7CB55AD9-00D0-4C12-A5BA-82FA4F2E1E34}">
      <dgm:prSet/>
      <dgm:spPr/>
    </dgm:pt>
    <dgm:pt modelId="{8EE6C335-C2D2-45D5-B7DB-E4C94D5764CB}">
      <dgm:prSet phldrT="[Text]"/>
      <dgm:spPr/>
      <dgm:t>
        <a:bodyPr/>
        <a:lstStyle/>
        <a:p>
          <a:r>
            <a:rPr lang="en-US" smtClean="0"/>
            <a:t>Melanie Carr</a:t>
          </a:r>
          <a:endParaRPr lang="en-CA"/>
        </a:p>
      </dgm:t>
    </dgm:pt>
    <dgm:pt modelId="{F8C350D9-ACA1-456A-B2A3-C2C044CE1E4E}" type="parTrans" cxnId="{85F42B00-6C05-48E7-AEE9-F3991C612B52}">
      <dgm:prSet/>
      <dgm:spPr/>
    </dgm:pt>
    <dgm:pt modelId="{F5E37C03-52AD-42B4-AF00-44A23C3AA9EC}" type="sibTrans" cxnId="{85F42B00-6C05-48E7-AEE9-F3991C612B52}">
      <dgm:prSet/>
      <dgm:spPr/>
    </dgm:pt>
    <dgm:pt modelId="{42471DF4-7B7E-47D7-B957-AC12316721FA}">
      <dgm:prSet/>
      <dgm:spPr/>
      <dgm:t>
        <a:bodyPr/>
        <a:lstStyle/>
        <a:p>
          <a:r>
            <a:rPr lang="en-US" smtClean="0"/>
            <a:t>Allen Lee</a:t>
          </a:r>
          <a:endParaRPr lang="en-US"/>
        </a:p>
        <a:p>
          <a:r>
            <a:rPr lang="en-US" smtClean="0"/>
            <a:t>Information Technology</a:t>
          </a:r>
          <a:endParaRPr lang="en-US"/>
        </a:p>
      </dgm:t>
    </dgm:pt>
    <dgm:pt modelId="{E8B8D2B2-5D60-49F7-BC57-76779717527D}" type="parTrans" cxnId="{219E2349-C6EC-41A9-984A-CFE92153067D}">
      <dgm:prSet/>
      <dgm:spPr/>
    </dgm:pt>
    <dgm:pt modelId="{33BE42F6-B457-402D-B17E-46C0A2051D20}" type="sibTrans" cxnId="{219E2349-C6EC-41A9-984A-CFE92153067D}">
      <dgm:prSet/>
      <dgm:spPr/>
    </dgm:pt>
    <dgm:pt modelId="{D4A18DE0-040F-4922-AC7F-640DFD8FAA30}">
      <dgm:prSet/>
      <dgm:spPr/>
      <dgm:t>
        <a:bodyPr/>
        <a:lstStyle/>
        <a:p>
          <a:r>
            <a:rPr lang="en-US" smtClean="0"/>
            <a:t>Ben Mavic</a:t>
          </a:r>
          <a:endParaRPr lang="en-CA"/>
        </a:p>
      </dgm:t>
    </dgm:pt>
    <dgm:pt modelId="{47E08688-5BA7-472D-8F8E-587051A27992}" type="parTrans" cxnId="{EC68AB8B-8A3F-4060-8181-D7F52B74915F}">
      <dgm:prSet/>
      <dgm:spPr/>
    </dgm:pt>
    <dgm:pt modelId="{DA0EF6AD-DAB8-4B42-BE45-C9BF25786574}" type="sibTrans" cxnId="{EC68AB8B-8A3F-4060-8181-D7F52B74915F}">
      <dgm:prSet/>
      <dgm:spPr/>
    </dgm:pt>
    <dgm:pt modelId="{BA8B4A58-EB3D-4340-A28F-0836B81566ED}">
      <dgm:prSet/>
      <dgm:spPr/>
      <dgm:t>
        <a:bodyPr/>
        <a:lstStyle/>
        <a:p>
          <a:r>
            <a:rPr lang="en-US" smtClean="0"/>
            <a:t>Lisa MacLoed </a:t>
          </a:r>
          <a:endParaRPr lang="en-US"/>
        </a:p>
        <a:p>
          <a:r>
            <a:rPr lang="en-US" smtClean="0"/>
            <a:t>Product Design</a:t>
          </a:r>
          <a:endParaRPr lang="en-CA"/>
        </a:p>
      </dgm:t>
    </dgm:pt>
    <dgm:pt modelId="{1DDF4FB9-B6E1-467B-ADC4-1BF433D96B92}" type="parTrans" cxnId="{9F174679-E6F4-4805-927B-A1C66E33CF21}">
      <dgm:prSet/>
      <dgm:spPr/>
    </dgm:pt>
    <dgm:pt modelId="{B581B4D8-9641-4D95-8564-A45C56CC9438}" type="sibTrans" cxnId="{9F174679-E6F4-4805-927B-A1C66E33CF21}">
      <dgm:prSet/>
      <dgm:spPr/>
    </dgm:pt>
    <dgm:pt modelId="{182A489F-DC05-42B8-BD3D-351E4F09BC34}">
      <dgm:prSet/>
      <dgm:spPr/>
      <dgm:t>
        <a:bodyPr/>
        <a:lstStyle/>
        <a:p>
          <a:r>
            <a:rPr lang="en-US" smtClean="0"/>
            <a:t>Elizabeth Miller</a:t>
          </a:r>
          <a:endParaRPr lang="en-CA"/>
        </a:p>
      </dgm:t>
    </dgm:pt>
    <dgm:pt modelId="{91778402-3437-4313-84E2-0BDBD5FFC13C}" type="parTrans" cxnId="{D68D9358-CB83-4DF6-98B9-DAA5D45C8022}">
      <dgm:prSet/>
      <dgm:spPr/>
    </dgm:pt>
    <dgm:pt modelId="{3CDAE7DD-B983-4D21-A389-0F8090633200}" type="sibTrans" cxnId="{D68D9358-CB83-4DF6-98B9-DAA5D45C8022}">
      <dgm:prSet/>
      <dgm:spPr/>
    </dgm:pt>
    <dgm:pt modelId="{63AEEB97-1A7B-43CB-BDD9-DFD491654C20}">
      <dgm:prSet/>
      <dgm:spPr/>
      <dgm:t>
        <a:bodyPr/>
        <a:lstStyle/>
        <a:p>
          <a:r>
            <a:rPr lang="en-US" smtClean="0"/>
            <a:t>Emma Carter</a:t>
          </a:r>
          <a:endParaRPr lang="en-CA"/>
        </a:p>
      </dgm:t>
    </dgm:pt>
    <dgm:pt modelId="{D9CACB86-95B8-453E-8E1F-5C9F37092D32}" type="parTrans" cxnId="{7485A785-A8D1-4F04-959F-5AC34A7FB071}">
      <dgm:prSet/>
      <dgm:spPr/>
    </dgm:pt>
    <dgm:pt modelId="{F514BBEA-ABC8-4471-9552-990104CECEB1}" type="sibTrans" cxnId="{7485A785-A8D1-4F04-959F-5AC34A7FB071}">
      <dgm:prSet/>
      <dgm:spPr/>
    </dgm:pt>
    <dgm:pt modelId="{40C5973E-107F-4276-B729-BE30F7028C8F}" type="pres">
      <dgm:prSet presAssocID="{D8E5B05C-E43A-4286-9631-FA53F4379C54}" presName="hierChild1" presStyleCnt="0">
        <dgm:presLayoutVars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8B2D0B54-4895-488B-A2B0-21CA60A7FC25}" type="pres">
      <dgm:prSet presAssocID="{45BA55D9-047C-4AF3-9A0A-C127B68A4E7F}" presName="hierRoot1" presStyleCnt="0"/>
      <dgm:spPr/>
    </dgm:pt>
    <dgm:pt modelId="{3C3A46D8-D697-4963-BBE0-A577A6A2E458}" type="pres">
      <dgm:prSet presAssocID="{45BA55D9-047C-4AF3-9A0A-C127B68A4E7F}" presName="composite" presStyleCnt="0"/>
      <dgm:spPr/>
    </dgm:pt>
    <dgm:pt modelId="{0D8669C2-4195-4339-BCD4-3047CAA5E124}" type="pres">
      <dgm:prSet presAssocID="{45BA55D9-047C-4AF3-9A0A-C127B68A4E7F}" presName="background" presStyleLbl="node0" presStyleIdx="0" presStyleCnt="1"/>
      <dgm:spPr/>
    </dgm:pt>
    <dgm:pt modelId="{FF175DC7-2E71-4462-842F-338ACE8216A3}" type="pres">
      <dgm:prSet presAssocID="{45BA55D9-047C-4AF3-9A0A-C127B68A4E7F}" presName="text" presStyleLbl="fgAcc1" presStyleIdx="0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74A220-4260-45D3-8AC1-32EF3F392BE3}" type="pres">
      <dgm:prSet presAssocID="{45BA55D9-047C-4AF3-9A0A-C127B68A4E7F}" presName="hierChild2" presStyleCnt="0"/>
      <dgm:spPr/>
    </dgm:pt>
    <dgm:pt modelId="{5820E1BE-80B1-46FA-BDF3-ABA54AA1D1A4}" type="pres">
      <dgm:prSet presAssocID="{FE88A693-F4F6-4B29-941A-E14E97701EC0}" presName="Name10" presStyleLbl="parChTrans1D2" presStyleIdx="0" presStyleCnt="4"/>
      <dgm:spPr/>
    </dgm:pt>
    <dgm:pt modelId="{78271DA1-AE18-4BBD-9969-4F43EFBF355C}" type="pres">
      <dgm:prSet presAssocID="{019903D9-B49B-4E04-8A8E-F59296E1C428}" presName="hierRoot2" presStyleCnt="0"/>
      <dgm:spPr/>
    </dgm:pt>
    <dgm:pt modelId="{616F7412-B1B7-4690-B42E-C45C8B99CFE7}" type="pres">
      <dgm:prSet presAssocID="{019903D9-B49B-4E04-8A8E-F59296E1C428}" presName="composite2" presStyleCnt="0"/>
      <dgm:spPr/>
    </dgm:pt>
    <dgm:pt modelId="{ED66E025-7171-4852-AE28-F5197F2CC37F}" type="pres">
      <dgm:prSet presAssocID="{019903D9-B49B-4E04-8A8E-F59296E1C428}" presName="background2" presStyleLbl="node2" presStyleIdx="0" presStyleCnt="4"/>
      <dgm:spPr/>
    </dgm:pt>
    <dgm:pt modelId="{20070E26-2717-4B3E-A468-5FEC9552ADAB}" type="pres">
      <dgm:prSet presAssocID="{019903D9-B49B-4E04-8A8E-F59296E1C428}" presName="text2" presStyleLbl="fgAcc1" presStyleIdx="1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159BA3-1A41-4AFD-AA1F-F5E01F02C0BA}" type="pres">
      <dgm:prSet presAssocID="{019903D9-B49B-4E04-8A8E-F59296E1C428}" presName="hierChild3" presStyleCnt="0"/>
      <dgm:spPr/>
    </dgm:pt>
    <dgm:pt modelId="{F08DDAF1-43D8-4577-99EA-F2C796AF06A1}" type="pres">
      <dgm:prSet presAssocID="{1364D432-194E-4AD1-BD2B-2F1B5FE4A3EA}" presName="Name17" presStyleLbl="parChTrans1D3" presStyleIdx="0" presStyleCnt="6"/>
      <dgm:spPr/>
    </dgm:pt>
    <dgm:pt modelId="{F46ED4B8-0A49-4AD7-A254-293970619B62}" type="pres">
      <dgm:prSet presAssocID="{30EAAF48-9819-41DA-BC32-B55495D81DEF}" presName="hierRoot3" presStyleCnt="0"/>
      <dgm:spPr/>
    </dgm:pt>
    <dgm:pt modelId="{DE12A497-168A-4ECB-ADFB-C834DE6E16F5}" type="pres">
      <dgm:prSet presAssocID="{30EAAF48-9819-41DA-BC32-B55495D81DEF}" presName="composite3" presStyleCnt="0"/>
      <dgm:spPr/>
    </dgm:pt>
    <dgm:pt modelId="{F11D03D5-22A5-4394-942C-901C798BBA64}" type="pres">
      <dgm:prSet presAssocID="{30EAAF48-9819-41DA-BC32-B55495D81DEF}" presName="background3" presStyleLbl="node3" presStyleIdx="0" presStyleCnt="6"/>
      <dgm:spPr/>
    </dgm:pt>
    <dgm:pt modelId="{2F3F812A-CFAF-4412-865D-E74FA756C28D}" type="pres">
      <dgm:prSet presAssocID="{30EAAF48-9819-41DA-BC32-B55495D81DEF}" presName="text3" presStyleLbl="fgAcc1" presStyleIdx="2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4E156D-B987-4C06-985A-E61FFF9D001E}" type="pres">
      <dgm:prSet presAssocID="{30EAAF48-9819-41DA-BC32-B55495D81DEF}" presName="hierChild4" presStyleCnt="0"/>
      <dgm:spPr/>
    </dgm:pt>
    <dgm:pt modelId="{E0F5AC1C-5D31-40FE-9CCF-650C9BE59EDC}" type="pres">
      <dgm:prSet presAssocID="{73AA445A-11BB-45FA-809F-ECAE184948ED}" presName="Name17" presStyleLbl="parChTrans1D3" presStyleIdx="1" presStyleCnt="6"/>
      <dgm:spPr/>
    </dgm:pt>
    <dgm:pt modelId="{156BC333-5619-402A-8571-1CC98B12D28C}" type="pres">
      <dgm:prSet presAssocID="{788BFFB8-12D5-4B95-81C8-CE402ADE34A3}" presName="hierRoot3" presStyleCnt="0"/>
      <dgm:spPr/>
    </dgm:pt>
    <dgm:pt modelId="{8C680C2B-494F-4C13-A61E-DB7D0313DBD6}" type="pres">
      <dgm:prSet presAssocID="{788BFFB8-12D5-4B95-81C8-CE402ADE34A3}" presName="composite3" presStyleCnt="0"/>
      <dgm:spPr/>
    </dgm:pt>
    <dgm:pt modelId="{F2997D27-59D3-44C6-AAC4-A13F27C8CF38}" type="pres">
      <dgm:prSet presAssocID="{788BFFB8-12D5-4B95-81C8-CE402ADE34A3}" presName="background3" presStyleLbl="node3" presStyleIdx="1" presStyleCnt="6"/>
      <dgm:spPr/>
    </dgm:pt>
    <dgm:pt modelId="{7D1506E5-B008-4BCB-B97C-FF9F7C854762}" type="pres">
      <dgm:prSet presAssocID="{788BFFB8-12D5-4B95-81C8-CE402ADE34A3}" presName="text3" presStyleLbl="fgAcc1" presStyleIdx="3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507A7B-1CE5-41AD-A4F9-EE7D2289B110}" type="pres">
      <dgm:prSet presAssocID="{788BFFB8-12D5-4B95-81C8-CE402ADE34A3}" presName="hierChild4" presStyleCnt="0"/>
      <dgm:spPr/>
    </dgm:pt>
    <dgm:pt modelId="{62B68395-1637-4122-AA69-E9584E0D5C0C}" type="pres">
      <dgm:prSet presAssocID="{AC221E0C-083A-45EB-A1D9-A074A6136D1E}" presName="Name10" presStyleLbl="parChTrans1D2" presStyleIdx="1" presStyleCnt="4"/>
      <dgm:spPr/>
    </dgm:pt>
    <dgm:pt modelId="{AFDCF3BF-627B-41CB-9CD5-2F187C6012A4}" type="pres">
      <dgm:prSet presAssocID="{0F330A4A-973C-4760-AA3E-45EC44DE1F6C}" presName="hierRoot2" presStyleCnt="0"/>
      <dgm:spPr/>
    </dgm:pt>
    <dgm:pt modelId="{27B224B1-E9F5-4E5E-8D95-3726F6CD1C81}" type="pres">
      <dgm:prSet presAssocID="{0F330A4A-973C-4760-AA3E-45EC44DE1F6C}" presName="composite2" presStyleCnt="0"/>
      <dgm:spPr/>
    </dgm:pt>
    <dgm:pt modelId="{08157BC3-66C7-4308-B536-8B057ADDDADB}" type="pres">
      <dgm:prSet presAssocID="{0F330A4A-973C-4760-AA3E-45EC44DE1F6C}" presName="background2" presStyleLbl="node2" presStyleIdx="1" presStyleCnt="4"/>
      <dgm:spPr/>
    </dgm:pt>
    <dgm:pt modelId="{D27B7C09-2900-4CF8-8DAD-5D4D7DC62499}" type="pres">
      <dgm:prSet presAssocID="{0F330A4A-973C-4760-AA3E-45EC44DE1F6C}" presName="text2" presStyleLbl="fgAcc1" presStyleIdx="4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A64B9A-80A7-455F-BB7A-E011E7C39966}" type="pres">
      <dgm:prSet presAssocID="{0F330A4A-973C-4760-AA3E-45EC44DE1F6C}" presName="hierChild3" presStyleCnt="0"/>
      <dgm:spPr/>
    </dgm:pt>
    <dgm:pt modelId="{856D2A86-5494-4017-B973-3C1A7E04CA66}" type="pres">
      <dgm:prSet presAssocID="{F8C350D9-ACA1-456A-B2A3-C2C044CE1E4E}" presName="Name17" presStyleLbl="parChTrans1D3" presStyleIdx="2" presStyleCnt="6"/>
      <dgm:spPr/>
    </dgm:pt>
    <dgm:pt modelId="{FCC5EE5D-36C0-4C7C-94FA-DC23551E7ECA}" type="pres">
      <dgm:prSet presAssocID="{8EE6C335-C2D2-45D5-B7DB-E4C94D5764CB}" presName="hierRoot3" presStyleCnt="0"/>
      <dgm:spPr/>
    </dgm:pt>
    <dgm:pt modelId="{3D689405-69A0-42CC-8A53-ED2D6D328914}" type="pres">
      <dgm:prSet presAssocID="{8EE6C335-C2D2-45D5-B7DB-E4C94D5764CB}" presName="composite3" presStyleCnt="0"/>
      <dgm:spPr/>
    </dgm:pt>
    <dgm:pt modelId="{9A2AC901-FFC3-4F23-AF53-A2BDE63FD0DF}" type="pres">
      <dgm:prSet presAssocID="{8EE6C335-C2D2-45D5-B7DB-E4C94D5764CB}" presName="background3" presStyleLbl="node3" presStyleIdx="2" presStyleCnt="6"/>
      <dgm:spPr/>
    </dgm:pt>
    <dgm:pt modelId="{10CD9112-EDB7-4578-BCC9-1291162AE5B4}" type="pres">
      <dgm:prSet presAssocID="{8EE6C335-C2D2-45D5-B7DB-E4C94D5764CB}" presName="text3" presStyleLbl="fgAcc1" presStyleIdx="5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0E4E0A-4721-4B92-9886-4D9D3B7254E2}" type="pres">
      <dgm:prSet presAssocID="{8EE6C335-C2D2-45D5-B7DB-E4C94D5764CB}" presName="hierChild4" presStyleCnt="0"/>
      <dgm:spPr/>
    </dgm:pt>
    <dgm:pt modelId="{571FCCA5-88E2-4DFE-8422-D823EBF6A797}" type="pres">
      <dgm:prSet presAssocID="{E8B8D2B2-5D60-49F7-BC57-76779717527D}" presName="Name10" presStyleLbl="parChTrans1D2" presStyleIdx="2" presStyleCnt="4"/>
      <dgm:spPr/>
    </dgm:pt>
    <dgm:pt modelId="{212F3201-542F-4A24-90A9-51F54E82FCE6}" type="pres">
      <dgm:prSet presAssocID="{42471DF4-7B7E-47D7-B957-AC12316721FA}" presName="hierRoot2" presStyleCnt="0"/>
      <dgm:spPr/>
    </dgm:pt>
    <dgm:pt modelId="{CBA103E6-165F-4D3E-B746-6611782CE4CC}" type="pres">
      <dgm:prSet presAssocID="{42471DF4-7B7E-47D7-B957-AC12316721FA}" presName="composite2" presStyleCnt="0"/>
      <dgm:spPr/>
    </dgm:pt>
    <dgm:pt modelId="{29307A52-2987-4F30-BCC8-4349823CE55E}" type="pres">
      <dgm:prSet presAssocID="{42471DF4-7B7E-47D7-B957-AC12316721FA}" presName="background2" presStyleLbl="node2" presStyleIdx="2" presStyleCnt="4"/>
      <dgm:spPr/>
    </dgm:pt>
    <dgm:pt modelId="{9B15C4E7-637C-4F75-938B-6D53A123C639}" type="pres">
      <dgm:prSet presAssocID="{42471DF4-7B7E-47D7-B957-AC12316721FA}" presName="text2" presStyleLbl="fgAcc1" presStyleIdx="6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54D94B-3EC3-4AED-AA0F-A9E488792D06}" type="pres">
      <dgm:prSet presAssocID="{42471DF4-7B7E-47D7-B957-AC12316721FA}" presName="hierChild3" presStyleCnt="0"/>
      <dgm:spPr/>
    </dgm:pt>
    <dgm:pt modelId="{C3DB11E0-87C8-44AB-8E8F-34E03AF40A54}" type="pres">
      <dgm:prSet presAssocID="{47E08688-5BA7-472D-8F8E-587051A27992}" presName="Name17" presStyleLbl="parChTrans1D3" presStyleIdx="3" presStyleCnt="6"/>
      <dgm:spPr/>
    </dgm:pt>
    <dgm:pt modelId="{28299478-A397-4593-B4E3-2C0CD14140B6}" type="pres">
      <dgm:prSet presAssocID="{D4A18DE0-040F-4922-AC7F-640DFD8FAA30}" presName="hierRoot3" presStyleCnt="0"/>
      <dgm:spPr/>
    </dgm:pt>
    <dgm:pt modelId="{ECB9BB94-7615-4B98-B387-7280A31736D8}" type="pres">
      <dgm:prSet presAssocID="{D4A18DE0-040F-4922-AC7F-640DFD8FAA30}" presName="composite3" presStyleCnt="0"/>
      <dgm:spPr/>
    </dgm:pt>
    <dgm:pt modelId="{75E2DE1B-10D1-414C-B566-8ED689FC9A01}" type="pres">
      <dgm:prSet presAssocID="{D4A18DE0-040F-4922-AC7F-640DFD8FAA30}" presName="background3" presStyleLbl="node3" presStyleIdx="3" presStyleCnt="6"/>
      <dgm:spPr/>
    </dgm:pt>
    <dgm:pt modelId="{1076ABE2-4242-4E5E-816C-9DFE6666E177}" type="pres">
      <dgm:prSet presAssocID="{D4A18DE0-040F-4922-AC7F-640DFD8FAA30}" presName="text3" presStyleLbl="fgAcc1" presStyleIdx="7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409F7D-9D42-4B40-B137-4486B5722B44}" type="pres">
      <dgm:prSet presAssocID="{D4A18DE0-040F-4922-AC7F-640DFD8FAA30}" presName="hierChild4" presStyleCnt="0"/>
      <dgm:spPr/>
    </dgm:pt>
    <dgm:pt modelId="{C36A8618-199C-453E-996B-D57776FF3283}" type="pres">
      <dgm:prSet presAssocID="{1DDF4FB9-B6E1-467B-ADC4-1BF433D96B92}" presName="Name10" presStyleLbl="parChTrans1D2" presStyleIdx="3" presStyleCnt="4"/>
      <dgm:spPr/>
    </dgm:pt>
    <dgm:pt modelId="{B899CEE9-D36F-43CD-9F7E-36DA3046B892}" type="pres">
      <dgm:prSet presAssocID="{BA8B4A58-EB3D-4340-A28F-0836B81566ED}" presName="hierRoot2" presStyleCnt="0"/>
      <dgm:spPr/>
    </dgm:pt>
    <dgm:pt modelId="{7B8686CB-8DFF-4F8A-9D1C-9B5F364662D2}" type="pres">
      <dgm:prSet presAssocID="{BA8B4A58-EB3D-4340-A28F-0836B81566ED}" presName="composite2" presStyleCnt="0"/>
      <dgm:spPr/>
    </dgm:pt>
    <dgm:pt modelId="{5A5E3930-B540-436E-8E16-F9D007E76639}" type="pres">
      <dgm:prSet presAssocID="{BA8B4A58-EB3D-4340-A28F-0836B81566ED}" presName="background2" presStyleLbl="node2" presStyleIdx="3" presStyleCnt="4"/>
      <dgm:spPr/>
    </dgm:pt>
    <dgm:pt modelId="{6B7D231B-43F9-4932-AA58-C1278CAFBB88}" type="pres">
      <dgm:prSet presAssocID="{BA8B4A58-EB3D-4340-A28F-0836B81566ED}" presName="text2" presStyleLbl="fgAcc1" presStyleIdx="8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886213-CEFE-40AF-8044-D92C8B7B65A2}" type="pres">
      <dgm:prSet presAssocID="{BA8B4A58-EB3D-4340-A28F-0836B81566ED}" presName="hierChild3" presStyleCnt="0"/>
      <dgm:spPr/>
    </dgm:pt>
    <dgm:pt modelId="{70848DD4-80B7-455B-9DEB-C06D89135791}" type="pres">
      <dgm:prSet presAssocID="{91778402-3437-4313-84E2-0BDBD5FFC13C}" presName="Name17" presStyleLbl="parChTrans1D3" presStyleIdx="4" presStyleCnt="6"/>
      <dgm:spPr/>
    </dgm:pt>
    <dgm:pt modelId="{8BC8F283-331C-4F0B-BCC6-9AFE2AA8819D}" type="pres">
      <dgm:prSet presAssocID="{182A489F-DC05-42B8-BD3D-351E4F09BC34}" presName="hierRoot3" presStyleCnt="0"/>
      <dgm:spPr/>
    </dgm:pt>
    <dgm:pt modelId="{505B6C08-8333-43D0-8E16-4DADFBC05BBE}" type="pres">
      <dgm:prSet presAssocID="{182A489F-DC05-42B8-BD3D-351E4F09BC34}" presName="composite3" presStyleCnt="0"/>
      <dgm:spPr/>
    </dgm:pt>
    <dgm:pt modelId="{BF7B4E1F-A049-4201-95EB-86244D13E779}" type="pres">
      <dgm:prSet presAssocID="{182A489F-DC05-42B8-BD3D-351E4F09BC34}" presName="background3" presStyleLbl="node3" presStyleIdx="4" presStyleCnt="6"/>
      <dgm:spPr/>
    </dgm:pt>
    <dgm:pt modelId="{63B76B21-ED05-43B7-8BF2-780E0071419A}" type="pres">
      <dgm:prSet presAssocID="{182A489F-DC05-42B8-BD3D-351E4F09BC34}" presName="text3" presStyleLbl="fgAcc1" presStyleIdx="9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68D3EE-9709-49BB-85B6-B261C83D0565}" type="pres">
      <dgm:prSet presAssocID="{182A489F-DC05-42B8-BD3D-351E4F09BC34}" presName="hierChild4" presStyleCnt="0"/>
      <dgm:spPr/>
    </dgm:pt>
    <dgm:pt modelId="{39A258C3-4F4B-4C9B-9FD3-B1707CE8812C}" type="pres">
      <dgm:prSet presAssocID="{D9CACB86-95B8-453E-8E1F-5C9F37092D32}" presName="Name17" presStyleLbl="parChTrans1D3" presStyleIdx="5" presStyleCnt="6"/>
      <dgm:spPr/>
    </dgm:pt>
    <dgm:pt modelId="{D47149BD-8053-45FE-8933-B9624CAA7F3A}" type="pres">
      <dgm:prSet presAssocID="{63AEEB97-1A7B-43CB-BDD9-DFD491654C20}" presName="hierRoot3" presStyleCnt="0"/>
      <dgm:spPr/>
    </dgm:pt>
    <dgm:pt modelId="{4D3E2760-EC26-4F31-B74C-AFC28EA0D608}" type="pres">
      <dgm:prSet presAssocID="{63AEEB97-1A7B-43CB-BDD9-DFD491654C20}" presName="composite3" presStyleCnt="0"/>
      <dgm:spPr/>
    </dgm:pt>
    <dgm:pt modelId="{30FCD297-3F80-4E78-8039-1955F75771FE}" type="pres">
      <dgm:prSet presAssocID="{63AEEB97-1A7B-43CB-BDD9-DFD491654C20}" presName="background3" presStyleLbl="node3" presStyleIdx="5" presStyleCnt="6"/>
      <dgm:spPr/>
    </dgm:pt>
    <dgm:pt modelId="{CA361497-68D2-400F-B963-9B3C766F2F37}" type="pres">
      <dgm:prSet presAssocID="{63AEEB97-1A7B-43CB-BDD9-DFD491654C20}" presName="text3" presStyleLbl="fgAcc1" presStyleIdx="10" presStyleCnt="11" custLinFactNeighborX="2265" custLinFactNeighborY="-535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FF42E6-17C7-474A-8542-24E671DAB40C}" type="pres">
      <dgm:prSet presAssocID="{63AEEB97-1A7B-43CB-BDD9-DFD491654C20}" presName="hierChild4" presStyleCnt="0"/>
      <dgm:spPr/>
    </dgm:pt>
  </dgm:ptLst>
  <dgm:cxnLst>
    <dgm:cxn modelId="{8755C8EC-5A42-4057-B5CD-8151419E84B1}" type="presOf" srcId="{E8B8D2B2-5D60-49F7-BC57-76779717527D}" destId="{571FCCA5-88E2-4DFE-8422-D823EBF6A797}" srcOrd="0" destOrd="0" presId="urn:microsoft.com/office/officeart/2005/8/layout/hierarchy1#1"/>
    <dgm:cxn modelId="{568D72C5-C5A3-4146-BE66-479B972855D3}" type="presOf" srcId="{D8E5B05C-E43A-4286-9631-FA53F4379C54}" destId="{40C5973E-107F-4276-B729-BE30F7028C8F}" srcOrd="0" destOrd="0" presId="urn:microsoft.com/office/officeart/2005/8/layout/hierarchy1#1"/>
    <dgm:cxn modelId="{5A72CB4E-B0C2-4F4F-977E-4E5D8E07334C}" type="presOf" srcId="{182A489F-DC05-42B8-BD3D-351E4F09BC34}" destId="{63B76B21-ED05-43B7-8BF2-780E0071419A}" srcOrd="0" destOrd="0" presId="urn:microsoft.com/office/officeart/2005/8/layout/hierarchy1#1"/>
    <dgm:cxn modelId="{EC68AB8B-8A3F-4060-8181-D7F52B74915F}" srcId="{42471DF4-7B7E-47D7-B957-AC12316721FA}" destId="{D4A18DE0-040F-4922-AC7F-640DFD8FAA30}" srcOrd="0" destOrd="0" parTransId="{47E08688-5BA7-472D-8F8E-587051A27992}" sibTransId="{DA0EF6AD-DAB8-4B42-BE45-C9BF25786574}"/>
    <dgm:cxn modelId="{7CB55AD9-00D0-4C12-A5BA-82FA4F2E1E34}" srcId="{45BA55D9-047C-4AF3-9A0A-C127B68A4E7F}" destId="{0F330A4A-973C-4760-AA3E-45EC44DE1F6C}" srcOrd="1" destOrd="0" parTransId="{AC221E0C-083A-45EB-A1D9-A074A6136D1E}" sibTransId="{BDA22D33-9A28-4282-AC8C-B3CF93DF2C85}"/>
    <dgm:cxn modelId="{85F42B00-6C05-48E7-AEE9-F3991C612B52}" srcId="{0F330A4A-973C-4760-AA3E-45EC44DE1F6C}" destId="{8EE6C335-C2D2-45D5-B7DB-E4C94D5764CB}" srcOrd="0" destOrd="0" parTransId="{F8C350D9-ACA1-456A-B2A3-C2C044CE1E4E}" sibTransId="{F5E37C03-52AD-42B4-AF00-44A23C3AA9EC}"/>
    <dgm:cxn modelId="{3D2B26F0-CC05-4076-8C97-FC51CB2170D6}" type="presOf" srcId="{FE88A693-F4F6-4B29-941A-E14E97701EC0}" destId="{5820E1BE-80B1-46FA-BDF3-ABA54AA1D1A4}" srcOrd="0" destOrd="0" presId="urn:microsoft.com/office/officeart/2005/8/layout/hierarchy1#1"/>
    <dgm:cxn modelId="{B212F80A-F908-451B-96E9-D8011930A135}" type="presOf" srcId="{42471DF4-7B7E-47D7-B957-AC12316721FA}" destId="{9B15C4E7-637C-4F75-938B-6D53A123C639}" srcOrd="0" destOrd="0" presId="urn:microsoft.com/office/officeart/2005/8/layout/hierarchy1#1"/>
    <dgm:cxn modelId="{D1BFC441-4332-4D47-97EE-0A2A49792C47}" type="presOf" srcId="{BA8B4A58-EB3D-4340-A28F-0836B81566ED}" destId="{6B7D231B-43F9-4932-AA58-C1278CAFBB88}" srcOrd="0" destOrd="0" presId="urn:microsoft.com/office/officeart/2005/8/layout/hierarchy1#1"/>
    <dgm:cxn modelId="{7485A785-A8D1-4F04-959F-5AC34A7FB071}" srcId="{BA8B4A58-EB3D-4340-A28F-0836B81566ED}" destId="{63AEEB97-1A7B-43CB-BDD9-DFD491654C20}" srcOrd="1" destOrd="0" parTransId="{D9CACB86-95B8-453E-8E1F-5C9F37092D32}" sibTransId="{F514BBEA-ABC8-4471-9552-990104CECEB1}"/>
    <dgm:cxn modelId="{83EA3739-9180-4A07-A07E-CB6552BEC4CD}" srcId="{019903D9-B49B-4E04-8A8E-F59296E1C428}" destId="{30EAAF48-9819-41DA-BC32-B55495D81DEF}" srcOrd="0" destOrd="0" parTransId="{1364D432-194E-4AD1-BD2B-2F1B5FE4A3EA}" sibTransId="{AA2F3934-6CD6-4D2F-AE39-A0DC362494E0}"/>
    <dgm:cxn modelId="{91F7115D-8DBA-4312-B1CE-75BAD6B2155E}" type="presOf" srcId="{91778402-3437-4313-84E2-0BDBD5FFC13C}" destId="{70848DD4-80B7-455B-9DEB-C06D89135791}" srcOrd="0" destOrd="0" presId="urn:microsoft.com/office/officeart/2005/8/layout/hierarchy1#1"/>
    <dgm:cxn modelId="{C8AA7E02-484F-4448-B77C-9EF1DB1A8910}" srcId="{D8E5B05C-E43A-4286-9631-FA53F4379C54}" destId="{45BA55D9-047C-4AF3-9A0A-C127B68A4E7F}" srcOrd="0" destOrd="0" parTransId="{70FB5BBA-B58C-4EC6-81FB-5BEB888AFBB6}" sibTransId="{B588EF4C-462C-446B-88D8-5398E0CC8BA9}"/>
    <dgm:cxn modelId="{DDFD2B6E-4190-42D2-9153-2ED5252EB450}" type="presOf" srcId="{AC221E0C-083A-45EB-A1D9-A074A6136D1E}" destId="{62B68395-1637-4122-AA69-E9584E0D5C0C}" srcOrd="0" destOrd="0" presId="urn:microsoft.com/office/officeart/2005/8/layout/hierarchy1#1"/>
    <dgm:cxn modelId="{AF0EA264-A5D8-4A16-8F26-761B99B71165}" srcId="{45BA55D9-047C-4AF3-9A0A-C127B68A4E7F}" destId="{019903D9-B49B-4E04-8A8E-F59296E1C428}" srcOrd="0" destOrd="0" parTransId="{FE88A693-F4F6-4B29-941A-E14E97701EC0}" sibTransId="{54CA5ACA-1CA4-459C-95ED-98DD336003E6}"/>
    <dgm:cxn modelId="{9F174679-E6F4-4805-927B-A1C66E33CF21}" srcId="{45BA55D9-047C-4AF3-9A0A-C127B68A4E7F}" destId="{BA8B4A58-EB3D-4340-A28F-0836B81566ED}" srcOrd="3" destOrd="0" parTransId="{1DDF4FB9-B6E1-467B-ADC4-1BF433D96B92}" sibTransId="{B581B4D8-9641-4D95-8564-A45C56CC9438}"/>
    <dgm:cxn modelId="{5CE577BA-76C3-4A8F-968F-2A8959D652DC}" type="presOf" srcId="{019903D9-B49B-4E04-8A8E-F59296E1C428}" destId="{20070E26-2717-4B3E-A468-5FEC9552ADAB}" srcOrd="0" destOrd="0" presId="urn:microsoft.com/office/officeart/2005/8/layout/hierarchy1#1"/>
    <dgm:cxn modelId="{6EE2E3BB-AEB4-4EA5-869E-32E42BA9FC8F}" type="presOf" srcId="{788BFFB8-12D5-4B95-81C8-CE402ADE34A3}" destId="{7D1506E5-B008-4BCB-B97C-FF9F7C854762}" srcOrd="0" destOrd="0" presId="urn:microsoft.com/office/officeart/2005/8/layout/hierarchy1#1"/>
    <dgm:cxn modelId="{33D86A7A-9B70-4847-A538-47CFB15E1FF1}" type="presOf" srcId="{F8C350D9-ACA1-456A-B2A3-C2C044CE1E4E}" destId="{856D2A86-5494-4017-B973-3C1A7E04CA66}" srcOrd="0" destOrd="0" presId="urn:microsoft.com/office/officeart/2005/8/layout/hierarchy1#1"/>
    <dgm:cxn modelId="{82674F15-DB20-4948-88CF-16125242B5D8}" type="presOf" srcId="{0F330A4A-973C-4760-AA3E-45EC44DE1F6C}" destId="{D27B7C09-2900-4CF8-8DAD-5D4D7DC62499}" srcOrd="0" destOrd="0" presId="urn:microsoft.com/office/officeart/2005/8/layout/hierarchy1#1"/>
    <dgm:cxn modelId="{C57BD689-ABAE-43C2-9A00-83F053B081A1}" type="presOf" srcId="{63AEEB97-1A7B-43CB-BDD9-DFD491654C20}" destId="{CA361497-68D2-400F-B963-9B3C766F2F37}" srcOrd="0" destOrd="0" presId="urn:microsoft.com/office/officeart/2005/8/layout/hierarchy1#1"/>
    <dgm:cxn modelId="{2E4729A6-9A73-4D41-A166-A49AE37652F0}" type="presOf" srcId="{30EAAF48-9819-41DA-BC32-B55495D81DEF}" destId="{2F3F812A-CFAF-4412-865D-E74FA756C28D}" srcOrd="0" destOrd="0" presId="urn:microsoft.com/office/officeart/2005/8/layout/hierarchy1#1"/>
    <dgm:cxn modelId="{219E2349-C6EC-41A9-984A-CFE92153067D}" srcId="{45BA55D9-047C-4AF3-9A0A-C127B68A4E7F}" destId="{42471DF4-7B7E-47D7-B957-AC12316721FA}" srcOrd="2" destOrd="0" parTransId="{E8B8D2B2-5D60-49F7-BC57-76779717527D}" sibTransId="{33BE42F6-B457-402D-B17E-46C0A2051D20}"/>
    <dgm:cxn modelId="{BEDBF9F5-16C4-4C0B-8C9F-EAEC72C229A4}" type="presOf" srcId="{D4A18DE0-040F-4922-AC7F-640DFD8FAA30}" destId="{1076ABE2-4242-4E5E-816C-9DFE6666E177}" srcOrd="0" destOrd="0" presId="urn:microsoft.com/office/officeart/2005/8/layout/hierarchy1#1"/>
    <dgm:cxn modelId="{5688CB33-87B0-4616-8FE2-D77F75E50790}" type="presOf" srcId="{47E08688-5BA7-472D-8F8E-587051A27992}" destId="{C3DB11E0-87C8-44AB-8E8F-34E03AF40A54}" srcOrd="0" destOrd="0" presId="urn:microsoft.com/office/officeart/2005/8/layout/hierarchy1#1"/>
    <dgm:cxn modelId="{5FE61986-8EEB-4198-A2FD-F056AD061948}" type="presOf" srcId="{73AA445A-11BB-45FA-809F-ECAE184948ED}" destId="{E0F5AC1C-5D31-40FE-9CCF-650C9BE59EDC}" srcOrd="0" destOrd="0" presId="urn:microsoft.com/office/officeart/2005/8/layout/hierarchy1#1"/>
    <dgm:cxn modelId="{8C2D866B-AAC3-4C72-98D2-D1BDABA48AA5}" type="presOf" srcId="{D9CACB86-95B8-453E-8E1F-5C9F37092D32}" destId="{39A258C3-4F4B-4C9B-9FD3-B1707CE8812C}" srcOrd="0" destOrd="0" presId="urn:microsoft.com/office/officeart/2005/8/layout/hierarchy1#1"/>
    <dgm:cxn modelId="{B7BA481C-42E5-417F-8332-03ACA367E8DC}" srcId="{019903D9-B49B-4E04-8A8E-F59296E1C428}" destId="{788BFFB8-12D5-4B95-81C8-CE402ADE34A3}" srcOrd="1" destOrd="0" parTransId="{73AA445A-11BB-45FA-809F-ECAE184948ED}" sibTransId="{566EF12D-9565-44C7-8586-41DC7F3D3B13}"/>
    <dgm:cxn modelId="{C32E2BDD-935F-4F7F-9C25-D9C6141280AA}" type="presOf" srcId="{45BA55D9-047C-4AF3-9A0A-C127B68A4E7F}" destId="{FF175DC7-2E71-4462-842F-338ACE8216A3}" srcOrd="0" destOrd="0" presId="urn:microsoft.com/office/officeart/2005/8/layout/hierarchy1#1"/>
    <dgm:cxn modelId="{D68D9358-CB83-4DF6-98B9-DAA5D45C8022}" srcId="{BA8B4A58-EB3D-4340-A28F-0836B81566ED}" destId="{182A489F-DC05-42B8-BD3D-351E4F09BC34}" srcOrd="0" destOrd="0" parTransId="{91778402-3437-4313-84E2-0BDBD5FFC13C}" sibTransId="{3CDAE7DD-B983-4D21-A389-0F8090633200}"/>
    <dgm:cxn modelId="{34313D05-CE9A-4F5F-B406-A39F7094FB66}" type="presOf" srcId="{1DDF4FB9-B6E1-467B-ADC4-1BF433D96B92}" destId="{C36A8618-199C-453E-996B-D57776FF3283}" srcOrd="0" destOrd="0" presId="urn:microsoft.com/office/officeart/2005/8/layout/hierarchy1#1"/>
    <dgm:cxn modelId="{08B86EF9-5B2F-4137-A175-28E1BAAC9069}" type="presOf" srcId="{8EE6C335-C2D2-45D5-B7DB-E4C94D5764CB}" destId="{10CD9112-EDB7-4578-BCC9-1291162AE5B4}" srcOrd="0" destOrd="0" presId="urn:microsoft.com/office/officeart/2005/8/layout/hierarchy1#1"/>
    <dgm:cxn modelId="{874FC11D-EA80-4A78-A48D-ABF8FCD85909}" type="presOf" srcId="{1364D432-194E-4AD1-BD2B-2F1B5FE4A3EA}" destId="{F08DDAF1-43D8-4577-99EA-F2C796AF06A1}" srcOrd="0" destOrd="0" presId="urn:microsoft.com/office/officeart/2005/8/layout/hierarchy1#1"/>
    <dgm:cxn modelId="{5A2B3447-BFFC-46AE-9488-80CA60F1D744}" type="presParOf" srcId="{40C5973E-107F-4276-B729-BE30F7028C8F}" destId="{8B2D0B54-4895-488B-A2B0-21CA60A7FC25}" srcOrd="0" destOrd="0" presId="urn:microsoft.com/office/officeart/2005/8/layout/hierarchy1#1"/>
    <dgm:cxn modelId="{5483375B-5980-462C-99D2-C2AEB9E7EA90}" type="presParOf" srcId="{8B2D0B54-4895-488B-A2B0-21CA60A7FC25}" destId="{3C3A46D8-D697-4963-BBE0-A577A6A2E458}" srcOrd="0" destOrd="0" presId="urn:microsoft.com/office/officeart/2005/8/layout/hierarchy1#1"/>
    <dgm:cxn modelId="{AD90078D-B1C3-4D34-93CB-C4E32C038948}" type="presParOf" srcId="{3C3A46D8-D697-4963-BBE0-A577A6A2E458}" destId="{0D8669C2-4195-4339-BCD4-3047CAA5E124}" srcOrd="0" destOrd="0" presId="urn:microsoft.com/office/officeart/2005/8/layout/hierarchy1#1"/>
    <dgm:cxn modelId="{2B8058BC-A51D-48B0-B64A-B2E7B51755DA}" type="presParOf" srcId="{3C3A46D8-D697-4963-BBE0-A577A6A2E458}" destId="{FF175DC7-2E71-4462-842F-338ACE8216A3}" srcOrd="1" destOrd="0" presId="urn:microsoft.com/office/officeart/2005/8/layout/hierarchy1#1"/>
    <dgm:cxn modelId="{BB16CEDA-5ACE-4AA6-BFA2-A9381458BB4F}" type="presParOf" srcId="{8B2D0B54-4895-488B-A2B0-21CA60A7FC25}" destId="{4674A220-4260-45D3-8AC1-32EF3F392BE3}" srcOrd="1" destOrd="0" presId="urn:microsoft.com/office/officeart/2005/8/layout/hierarchy1#1"/>
    <dgm:cxn modelId="{C378FEEF-6486-4FF4-B7F0-3D9948782403}" type="presParOf" srcId="{4674A220-4260-45D3-8AC1-32EF3F392BE3}" destId="{5820E1BE-80B1-46FA-BDF3-ABA54AA1D1A4}" srcOrd="0" destOrd="0" presId="urn:microsoft.com/office/officeart/2005/8/layout/hierarchy1#1"/>
    <dgm:cxn modelId="{E8D2F51C-731F-4277-8DA3-37FBA229DE20}" type="presParOf" srcId="{4674A220-4260-45D3-8AC1-32EF3F392BE3}" destId="{78271DA1-AE18-4BBD-9969-4F43EFBF355C}" srcOrd="1" destOrd="0" presId="urn:microsoft.com/office/officeart/2005/8/layout/hierarchy1#1"/>
    <dgm:cxn modelId="{751D0794-D82D-4868-BF81-ECB69FEDD7C0}" type="presParOf" srcId="{78271DA1-AE18-4BBD-9969-4F43EFBF355C}" destId="{616F7412-B1B7-4690-B42E-C45C8B99CFE7}" srcOrd="0" destOrd="0" presId="urn:microsoft.com/office/officeart/2005/8/layout/hierarchy1#1"/>
    <dgm:cxn modelId="{57DB88E4-E82B-4B90-8B14-89AEEB2F6982}" type="presParOf" srcId="{616F7412-B1B7-4690-B42E-C45C8B99CFE7}" destId="{ED66E025-7171-4852-AE28-F5197F2CC37F}" srcOrd="0" destOrd="0" presId="urn:microsoft.com/office/officeart/2005/8/layout/hierarchy1#1"/>
    <dgm:cxn modelId="{95D119D2-3242-4F96-A549-DAE378DF6108}" type="presParOf" srcId="{616F7412-B1B7-4690-B42E-C45C8B99CFE7}" destId="{20070E26-2717-4B3E-A468-5FEC9552ADAB}" srcOrd="1" destOrd="0" presId="urn:microsoft.com/office/officeart/2005/8/layout/hierarchy1#1"/>
    <dgm:cxn modelId="{E22D078E-B07A-492E-82EE-479B50A8726C}" type="presParOf" srcId="{78271DA1-AE18-4BBD-9969-4F43EFBF355C}" destId="{4C159BA3-1A41-4AFD-AA1F-F5E01F02C0BA}" srcOrd="1" destOrd="0" presId="urn:microsoft.com/office/officeart/2005/8/layout/hierarchy1#1"/>
    <dgm:cxn modelId="{C0069FF9-9685-4587-A6A9-59A1D2AD0152}" type="presParOf" srcId="{4C159BA3-1A41-4AFD-AA1F-F5E01F02C0BA}" destId="{F08DDAF1-43D8-4577-99EA-F2C796AF06A1}" srcOrd="0" destOrd="0" presId="urn:microsoft.com/office/officeart/2005/8/layout/hierarchy1#1"/>
    <dgm:cxn modelId="{EA9ABEA9-1ECB-44ED-A5F5-03FA5F9512FA}" type="presParOf" srcId="{4C159BA3-1A41-4AFD-AA1F-F5E01F02C0BA}" destId="{F46ED4B8-0A49-4AD7-A254-293970619B62}" srcOrd="1" destOrd="0" presId="urn:microsoft.com/office/officeart/2005/8/layout/hierarchy1#1"/>
    <dgm:cxn modelId="{E35117EE-B578-404F-AE3E-BCF889E986A7}" type="presParOf" srcId="{F46ED4B8-0A49-4AD7-A254-293970619B62}" destId="{DE12A497-168A-4ECB-ADFB-C834DE6E16F5}" srcOrd="0" destOrd="0" presId="urn:microsoft.com/office/officeart/2005/8/layout/hierarchy1#1"/>
    <dgm:cxn modelId="{FEFDC1CA-1FA0-4B9D-ACD5-B434A06FE46F}" type="presParOf" srcId="{DE12A497-168A-4ECB-ADFB-C834DE6E16F5}" destId="{F11D03D5-22A5-4394-942C-901C798BBA64}" srcOrd="0" destOrd="0" presId="urn:microsoft.com/office/officeart/2005/8/layout/hierarchy1#1"/>
    <dgm:cxn modelId="{DE86DC5A-5C1F-4C2B-8683-BC1E1816BDB1}" type="presParOf" srcId="{DE12A497-168A-4ECB-ADFB-C834DE6E16F5}" destId="{2F3F812A-CFAF-4412-865D-E74FA756C28D}" srcOrd="1" destOrd="0" presId="urn:microsoft.com/office/officeart/2005/8/layout/hierarchy1#1"/>
    <dgm:cxn modelId="{1E7FBDF9-3DF2-4887-9138-2453588A5F4E}" type="presParOf" srcId="{F46ED4B8-0A49-4AD7-A254-293970619B62}" destId="{064E156D-B987-4C06-985A-E61FFF9D001E}" srcOrd="1" destOrd="0" presId="urn:microsoft.com/office/officeart/2005/8/layout/hierarchy1#1"/>
    <dgm:cxn modelId="{F011ADBC-AFB5-406E-8212-4E3ADEDC0249}" type="presParOf" srcId="{4C159BA3-1A41-4AFD-AA1F-F5E01F02C0BA}" destId="{E0F5AC1C-5D31-40FE-9CCF-650C9BE59EDC}" srcOrd="2" destOrd="0" presId="urn:microsoft.com/office/officeart/2005/8/layout/hierarchy1#1"/>
    <dgm:cxn modelId="{DA24FC12-061D-4674-A659-716C33AD8035}" type="presParOf" srcId="{4C159BA3-1A41-4AFD-AA1F-F5E01F02C0BA}" destId="{156BC333-5619-402A-8571-1CC98B12D28C}" srcOrd="3" destOrd="0" presId="urn:microsoft.com/office/officeart/2005/8/layout/hierarchy1#1"/>
    <dgm:cxn modelId="{CDF4FC53-2540-480C-A2D8-E2F72123CB22}" type="presParOf" srcId="{156BC333-5619-402A-8571-1CC98B12D28C}" destId="{8C680C2B-494F-4C13-A61E-DB7D0313DBD6}" srcOrd="0" destOrd="0" presId="urn:microsoft.com/office/officeart/2005/8/layout/hierarchy1#1"/>
    <dgm:cxn modelId="{BC9035F5-7C6F-4962-A017-CD8F85F61E6B}" type="presParOf" srcId="{8C680C2B-494F-4C13-A61E-DB7D0313DBD6}" destId="{F2997D27-59D3-44C6-AAC4-A13F27C8CF38}" srcOrd="0" destOrd="0" presId="urn:microsoft.com/office/officeart/2005/8/layout/hierarchy1#1"/>
    <dgm:cxn modelId="{D00B671A-9C26-4D73-B325-750488C9B96F}" type="presParOf" srcId="{8C680C2B-494F-4C13-A61E-DB7D0313DBD6}" destId="{7D1506E5-B008-4BCB-B97C-FF9F7C854762}" srcOrd="1" destOrd="0" presId="urn:microsoft.com/office/officeart/2005/8/layout/hierarchy1#1"/>
    <dgm:cxn modelId="{9780EAD0-1654-4D01-82F5-DE7548E7432D}" type="presParOf" srcId="{156BC333-5619-402A-8571-1CC98B12D28C}" destId="{3B507A7B-1CE5-41AD-A4F9-EE7D2289B110}" srcOrd="1" destOrd="0" presId="urn:microsoft.com/office/officeart/2005/8/layout/hierarchy1#1"/>
    <dgm:cxn modelId="{2B2EC5DD-B3C4-422D-91CA-4BA92CAE5566}" type="presParOf" srcId="{4674A220-4260-45D3-8AC1-32EF3F392BE3}" destId="{62B68395-1637-4122-AA69-E9584E0D5C0C}" srcOrd="2" destOrd="0" presId="urn:microsoft.com/office/officeart/2005/8/layout/hierarchy1#1"/>
    <dgm:cxn modelId="{2F2EC3ED-373D-4830-B274-1FFCA019116D}" type="presParOf" srcId="{4674A220-4260-45D3-8AC1-32EF3F392BE3}" destId="{AFDCF3BF-627B-41CB-9CD5-2F187C6012A4}" srcOrd="3" destOrd="0" presId="urn:microsoft.com/office/officeart/2005/8/layout/hierarchy1#1"/>
    <dgm:cxn modelId="{E9C3CFE0-0FA8-4548-814B-CAA0D801C12D}" type="presParOf" srcId="{AFDCF3BF-627B-41CB-9CD5-2F187C6012A4}" destId="{27B224B1-E9F5-4E5E-8D95-3726F6CD1C81}" srcOrd="0" destOrd="0" presId="urn:microsoft.com/office/officeart/2005/8/layout/hierarchy1#1"/>
    <dgm:cxn modelId="{10909D8E-181F-40EB-8601-50E64544933A}" type="presParOf" srcId="{27B224B1-E9F5-4E5E-8D95-3726F6CD1C81}" destId="{08157BC3-66C7-4308-B536-8B057ADDDADB}" srcOrd="0" destOrd="0" presId="urn:microsoft.com/office/officeart/2005/8/layout/hierarchy1#1"/>
    <dgm:cxn modelId="{2B711C22-85D8-4E0F-BA9C-16BC9C36D344}" type="presParOf" srcId="{27B224B1-E9F5-4E5E-8D95-3726F6CD1C81}" destId="{D27B7C09-2900-4CF8-8DAD-5D4D7DC62499}" srcOrd="1" destOrd="0" presId="urn:microsoft.com/office/officeart/2005/8/layout/hierarchy1#1"/>
    <dgm:cxn modelId="{36C64044-649F-4F40-8852-0799BE1316BE}" type="presParOf" srcId="{AFDCF3BF-627B-41CB-9CD5-2F187C6012A4}" destId="{43A64B9A-80A7-455F-BB7A-E011E7C39966}" srcOrd="1" destOrd="0" presId="urn:microsoft.com/office/officeart/2005/8/layout/hierarchy1#1"/>
    <dgm:cxn modelId="{CC68D4D1-CA27-4A94-AAAF-309C94626026}" type="presParOf" srcId="{43A64B9A-80A7-455F-BB7A-E011E7C39966}" destId="{856D2A86-5494-4017-B973-3C1A7E04CA66}" srcOrd="0" destOrd="0" presId="urn:microsoft.com/office/officeart/2005/8/layout/hierarchy1#1"/>
    <dgm:cxn modelId="{7C3ECF32-5B60-4C6D-BF92-48AFD7683DCB}" type="presParOf" srcId="{43A64B9A-80A7-455F-BB7A-E011E7C39966}" destId="{FCC5EE5D-36C0-4C7C-94FA-DC23551E7ECA}" srcOrd="1" destOrd="0" presId="urn:microsoft.com/office/officeart/2005/8/layout/hierarchy1#1"/>
    <dgm:cxn modelId="{845E6412-5415-4D76-BAB7-ACDE7BB0B051}" type="presParOf" srcId="{FCC5EE5D-36C0-4C7C-94FA-DC23551E7ECA}" destId="{3D689405-69A0-42CC-8A53-ED2D6D328914}" srcOrd="0" destOrd="0" presId="urn:microsoft.com/office/officeart/2005/8/layout/hierarchy1#1"/>
    <dgm:cxn modelId="{B955CA07-819B-41E7-8D9F-4B50739A2C93}" type="presParOf" srcId="{3D689405-69A0-42CC-8A53-ED2D6D328914}" destId="{9A2AC901-FFC3-4F23-AF53-A2BDE63FD0DF}" srcOrd="0" destOrd="0" presId="urn:microsoft.com/office/officeart/2005/8/layout/hierarchy1#1"/>
    <dgm:cxn modelId="{99BB382C-1087-423A-9A35-01F0D7F22834}" type="presParOf" srcId="{3D689405-69A0-42CC-8A53-ED2D6D328914}" destId="{10CD9112-EDB7-4578-BCC9-1291162AE5B4}" srcOrd="1" destOrd="0" presId="urn:microsoft.com/office/officeart/2005/8/layout/hierarchy1#1"/>
    <dgm:cxn modelId="{4EB2DAB0-8294-47AC-BEE0-51BEF4DA1675}" type="presParOf" srcId="{FCC5EE5D-36C0-4C7C-94FA-DC23551E7ECA}" destId="{EA0E4E0A-4721-4B92-9886-4D9D3B7254E2}" srcOrd="1" destOrd="0" presId="urn:microsoft.com/office/officeart/2005/8/layout/hierarchy1#1"/>
    <dgm:cxn modelId="{C85C2A99-9AD5-49E9-9EA4-CD042950FA01}" type="presParOf" srcId="{4674A220-4260-45D3-8AC1-32EF3F392BE3}" destId="{571FCCA5-88E2-4DFE-8422-D823EBF6A797}" srcOrd="4" destOrd="0" presId="urn:microsoft.com/office/officeart/2005/8/layout/hierarchy1#1"/>
    <dgm:cxn modelId="{D919E682-F0A6-40A1-A98B-FEC146B5A41A}" type="presParOf" srcId="{4674A220-4260-45D3-8AC1-32EF3F392BE3}" destId="{212F3201-542F-4A24-90A9-51F54E82FCE6}" srcOrd="5" destOrd="0" presId="urn:microsoft.com/office/officeart/2005/8/layout/hierarchy1#1"/>
    <dgm:cxn modelId="{9C992A33-3639-4028-A85E-9448F1923A66}" type="presParOf" srcId="{212F3201-542F-4A24-90A9-51F54E82FCE6}" destId="{CBA103E6-165F-4D3E-B746-6611782CE4CC}" srcOrd="0" destOrd="0" presId="urn:microsoft.com/office/officeart/2005/8/layout/hierarchy1#1"/>
    <dgm:cxn modelId="{1A760270-D676-4E2F-B090-8EA8EBD02FC9}" type="presParOf" srcId="{CBA103E6-165F-4D3E-B746-6611782CE4CC}" destId="{29307A52-2987-4F30-BCC8-4349823CE55E}" srcOrd="0" destOrd="0" presId="urn:microsoft.com/office/officeart/2005/8/layout/hierarchy1#1"/>
    <dgm:cxn modelId="{43D34FD8-F540-4C0C-A5CC-C4AE530DCC5C}" type="presParOf" srcId="{CBA103E6-165F-4D3E-B746-6611782CE4CC}" destId="{9B15C4E7-637C-4F75-938B-6D53A123C639}" srcOrd="1" destOrd="0" presId="urn:microsoft.com/office/officeart/2005/8/layout/hierarchy1#1"/>
    <dgm:cxn modelId="{447B9DDA-30D0-4D56-A3B3-63B371D84D20}" type="presParOf" srcId="{212F3201-542F-4A24-90A9-51F54E82FCE6}" destId="{F954D94B-3EC3-4AED-AA0F-A9E488792D06}" srcOrd="1" destOrd="0" presId="urn:microsoft.com/office/officeart/2005/8/layout/hierarchy1#1"/>
    <dgm:cxn modelId="{F9623413-F01C-4FAD-BD23-31DF305755F7}" type="presParOf" srcId="{F954D94B-3EC3-4AED-AA0F-A9E488792D06}" destId="{C3DB11E0-87C8-44AB-8E8F-34E03AF40A54}" srcOrd="0" destOrd="0" presId="urn:microsoft.com/office/officeart/2005/8/layout/hierarchy1#1"/>
    <dgm:cxn modelId="{D87FF627-670F-4474-92E3-0A6FD3D6E44E}" type="presParOf" srcId="{F954D94B-3EC3-4AED-AA0F-A9E488792D06}" destId="{28299478-A397-4593-B4E3-2C0CD14140B6}" srcOrd="1" destOrd="0" presId="urn:microsoft.com/office/officeart/2005/8/layout/hierarchy1#1"/>
    <dgm:cxn modelId="{442A9013-747F-473A-B6A9-10B4B958F189}" type="presParOf" srcId="{28299478-A397-4593-B4E3-2C0CD14140B6}" destId="{ECB9BB94-7615-4B98-B387-7280A31736D8}" srcOrd="0" destOrd="0" presId="urn:microsoft.com/office/officeart/2005/8/layout/hierarchy1#1"/>
    <dgm:cxn modelId="{B8388961-1296-4E46-A522-298D99F89203}" type="presParOf" srcId="{ECB9BB94-7615-4B98-B387-7280A31736D8}" destId="{75E2DE1B-10D1-414C-B566-8ED689FC9A01}" srcOrd="0" destOrd="0" presId="urn:microsoft.com/office/officeart/2005/8/layout/hierarchy1#1"/>
    <dgm:cxn modelId="{53E2CF93-28A0-4840-88BF-7E4294CAA507}" type="presParOf" srcId="{ECB9BB94-7615-4B98-B387-7280A31736D8}" destId="{1076ABE2-4242-4E5E-816C-9DFE6666E177}" srcOrd="1" destOrd="0" presId="urn:microsoft.com/office/officeart/2005/8/layout/hierarchy1#1"/>
    <dgm:cxn modelId="{622E6894-E899-41A2-A277-3BFECCE308B8}" type="presParOf" srcId="{28299478-A397-4593-B4E3-2C0CD14140B6}" destId="{E2409F7D-9D42-4B40-B137-4486B5722B44}" srcOrd="1" destOrd="0" presId="urn:microsoft.com/office/officeart/2005/8/layout/hierarchy1#1"/>
    <dgm:cxn modelId="{7F5737A6-28AA-49EB-93DC-8FB4EAF4CC45}" type="presParOf" srcId="{4674A220-4260-45D3-8AC1-32EF3F392BE3}" destId="{C36A8618-199C-453E-996B-D57776FF3283}" srcOrd="6" destOrd="0" presId="urn:microsoft.com/office/officeart/2005/8/layout/hierarchy1#1"/>
    <dgm:cxn modelId="{6AA7BD1E-1739-4BEA-BE35-58239A821DB6}" type="presParOf" srcId="{4674A220-4260-45D3-8AC1-32EF3F392BE3}" destId="{B899CEE9-D36F-43CD-9F7E-36DA3046B892}" srcOrd="7" destOrd="0" presId="urn:microsoft.com/office/officeart/2005/8/layout/hierarchy1#1"/>
    <dgm:cxn modelId="{5B21A515-9BBA-4B1C-BFB4-F1A202F64B21}" type="presParOf" srcId="{B899CEE9-D36F-43CD-9F7E-36DA3046B892}" destId="{7B8686CB-8DFF-4F8A-9D1C-9B5F364662D2}" srcOrd="0" destOrd="0" presId="urn:microsoft.com/office/officeart/2005/8/layout/hierarchy1#1"/>
    <dgm:cxn modelId="{3D3DF575-F9D1-498B-BC63-6073322C3A53}" type="presParOf" srcId="{7B8686CB-8DFF-4F8A-9D1C-9B5F364662D2}" destId="{5A5E3930-B540-436E-8E16-F9D007E76639}" srcOrd="0" destOrd="0" presId="urn:microsoft.com/office/officeart/2005/8/layout/hierarchy1#1"/>
    <dgm:cxn modelId="{7991B176-73F9-45DE-B066-68A092832A62}" type="presParOf" srcId="{7B8686CB-8DFF-4F8A-9D1C-9B5F364662D2}" destId="{6B7D231B-43F9-4932-AA58-C1278CAFBB88}" srcOrd="1" destOrd="0" presId="urn:microsoft.com/office/officeart/2005/8/layout/hierarchy1#1"/>
    <dgm:cxn modelId="{8C35BF09-3DBE-48E1-99CA-AC6337D2E95E}" type="presParOf" srcId="{B899CEE9-D36F-43CD-9F7E-36DA3046B892}" destId="{F0886213-CEFE-40AF-8044-D92C8B7B65A2}" srcOrd="1" destOrd="0" presId="urn:microsoft.com/office/officeart/2005/8/layout/hierarchy1#1"/>
    <dgm:cxn modelId="{35519255-AD92-4F0A-9BEF-20F2BD74B3D1}" type="presParOf" srcId="{F0886213-CEFE-40AF-8044-D92C8B7B65A2}" destId="{70848DD4-80B7-455B-9DEB-C06D89135791}" srcOrd="0" destOrd="0" presId="urn:microsoft.com/office/officeart/2005/8/layout/hierarchy1#1"/>
    <dgm:cxn modelId="{F99C5328-C5E6-40B3-97FB-3B562CDAAF3F}" type="presParOf" srcId="{F0886213-CEFE-40AF-8044-D92C8B7B65A2}" destId="{8BC8F283-331C-4F0B-BCC6-9AFE2AA8819D}" srcOrd="1" destOrd="0" presId="urn:microsoft.com/office/officeart/2005/8/layout/hierarchy1#1"/>
    <dgm:cxn modelId="{BE6CFE30-185B-4768-86D3-D57D24FA86CB}" type="presParOf" srcId="{8BC8F283-331C-4F0B-BCC6-9AFE2AA8819D}" destId="{505B6C08-8333-43D0-8E16-4DADFBC05BBE}" srcOrd="0" destOrd="0" presId="urn:microsoft.com/office/officeart/2005/8/layout/hierarchy1#1"/>
    <dgm:cxn modelId="{1C6FC79B-43B1-4528-8F28-99F7790D4150}" type="presParOf" srcId="{505B6C08-8333-43D0-8E16-4DADFBC05BBE}" destId="{BF7B4E1F-A049-4201-95EB-86244D13E779}" srcOrd="0" destOrd="0" presId="urn:microsoft.com/office/officeart/2005/8/layout/hierarchy1#1"/>
    <dgm:cxn modelId="{6671E8C2-E9B2-4E23-BEE2-985DF0584D09}" type="presParOf" srcId="{505B6C08-8333-43D0-8E16-4DADFBC05BBE}" destId="{63B76B21-ED05-43B7-8BF2-780E0071419A}" srcOrd="1" destOrd="0" presId="urn:microsoft.com/office/officeart/2005/8/layout/hierarchy1#1"/>
    <dgm:cxn modelId="{39609072-D914-4248-8877-859E549BFBDC}" type="presParOf" srcId="{8BC8F283-331C-4F0B-BCC6-9AFE2AA8819D}" destId="{3168D3EE-9709-49BB-85B6-B261C83D0565}" srcOrd="1" destOrd="0" presId="urn:microsoft.com/office/officeart/2005/8/layout/hierarchy1#1"/>
    <dgm:cxn modelId="{206B4CFC-3D35-49AC-8F0C-F09A7AB13409}" type="presParOf" srcId="{F0886213-CEFE-40AF-8044-D92C8B7B65A2}" destId="{39A258C3-4F4B-4C9B-9FD3-B1707CE8812C}" srcOrd="2" destOrd="0" presId="urn:microsoft.com/office/officeart/2005/8/layout/hierarchy1#1"/>
    <dgm:cxn modelId="{073B5E2C-CF46-44DC-8FFA-E1BCA72884F8}" type="presParOf" srcId="{F0886213-CEFE-40AF-8044-D92C8B7B65A2}" destId="{D47149BD-8053-45FE-8933-B9624CAA7F3A}" srcOrd="3" destOrd="0" presId="urn:microsoft.com/office/officeart/2005/8/layout/hierarchy1#1"/>
    <dgm:cxn modelId="{2C4A8053-73D6-46B1-919D-E1921F101482}" type="presParOf" srcId="{D47149BD-8053-45FE-8933-B9624CAA7F3A}" destId="{4D3E2760-EC26-4F31-B74C-AFC28EA0D608}" srcOrd="0" destOrd="0" presId="urn:microsoft.com/office/officeart/2005/8/layout/hierarchy1#1"/>
    <dgm:cxn modelId="{2C96153A-70F3-4437-8475-C52DE285EB32}" type="presParOf" srcId="{4D3E2760-EC26-4F31-B74C-AFC28EA0D608}" destId="{30FCD297-3F80-4E78-8039-1955F75771FE}" srcOrd="0" destOrd="0" presId="urn:microsoft.com/office/officeart/2005/8/layout/hierarchy1#1"/>
    <dgm:cxn modelId="{B24172F4-4925-4294-8A1B-82FB044D1993}" type="presParOf" srcId="{4D3E2760-EC26-4F31-B74C-AFC28EA0D608}" destId="{CA361497-68D2-400F-B963-9B3C766F2F37}" srcOrd="1" destOrd="0" presId="urn:microsoft.com/office/officeart/2005/8/layout/hierarchy1#1"/>
    <dgm:cxn modelId="{2A122D25-FC6C-4FAB-BC20-7521B2CC8CA2}" type="presParOf" srcId="{D47149BD-8053-45FE-8933-B9624CAA7F3A}" destId="{09FF42E6-17C7-474A-8542-24E671DAB40C}" srcOrd="1" destOrd="0" presId="urn:microsoft.com/office/officeart/2005/8/layout/hierarchy1#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#1" minVer="12.0">
  <dgm:title val=""/>
  <dgm:desc val=""/>
  <dgm:catLst>
    <dgm:cat type="hierarchy" pri="1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100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 refType="h" fact="0"/>
              <dgm:constr type="l" for="ch" forName="background" refType="w" fact="0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presOf/>
              <dgm:shape xmlns:r="http://schemas.openxmlformats.org/officeDocument/2006/relationships" type="roundRect" r:blip="">
                <dgm:adjLst/>
              </dgm:shape>
              <dgm:constrLst/>
              <dgm:ruleLst/>
            </dgm:layoutNode>
            <dgm:layoutNode name="text" styleLbl="fgAcc1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/>
              </dgm:shape>
              <dgm:constrLst/>
              <dgm:ruleLst>
                <dgm:rule type="primFontSz" val="2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 refType="h" fact="0"/>
                      <dgm:constr type="l" for="ch" forName="background2" refType="w" fact="0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presOf/>
                      <dgm:shape xmlns:r="http://schemas.openxmlformats.org/officeDocument/2006/relationships" type="roundRect" r:blip="">
                        <dgm:adjLst/>
                      </dgm:shape>
                      <dgm:constrLst/>
                      <dgm:ruleLst/>
                    </dgm:layoutNode>
                    <dgm:layoutNode name="text2" styleLbl="fgAcc1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/>
                      </dgm:shape>
                      <dgm:constrLst/>
                      <dgm:ruleLst>
                        <dgm:rule type="primFontSz" val="2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 refType="h" fact="0"/>
                              <dgm:constr type="l" for="ch" forName="background3" refType="w" fact="0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presOf/>
                              <dgm:shape xmlns:r="http://schemas.openxmlformats.org/officeDocument/2006/relationships" type="roundRect" r:blip="">
                                <dgm:adjLst/>
                              </dgm:shape>
                              <dgm:constrLst/>
                              <dgm:ruleLst/>
                            </dgm:layoutNode>
                            <dgm:layoutNode name="text3" styleLbl="fgAcc1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/>
                              </dgm:shape>
                              <dgm:constrLst/>
                              <dgm:ruleLst>
                                <dgm:rule type="primFontSz" val="2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 refType="h" fact="0"/>
                                      <dgm:constr type="l" for="ch" forName="background4" refType="w" fact="0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3">
                                      <dgm:alg type="sp"/>
                                      <dgm:presOf/>
                                      <dgm:shape xmlns:r="http://schemas.openxmlformats.org/officeDocument/2006/relationships" type="roundRect" r:blip="">
                                        <dgm:adjLst/>
                                      </dgm:shape>
                                      <dgm:constrLst/>
                                      <dgm:ruleLst/>
                                    </dgm:layoutNode>
                                    <dgm:layoutNode name="text4" styleLbl="fgAcc1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/>
                                      </dgm:shape>
                                      <dgm:constrLst/>
                                      <dgm:ruleLst>
                                        <dgm:rule type="primFontSz" val="2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#1" minVer="12.0">
  <dgm:title val="3-D Style 4"/>
  <dgm:desc val="3-D Style 4"/>
  <dgm:catLst>
    <dgm:cat type="3D" pri="11400"/>
  </dgm:catLst>
  <dgm:scene3d>
    <a:camera prst="orthographicFront"/>
    <a:lightRig rig="chilly" dir="t"/>
  </dgm:scene3d>
  <dgm:styleLbl name="node0">
    <dgm:scene3d>
      <a:camera prst="orthographicFront"/>
      <a:lightRig rig="threePt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threePt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alignImgPlace1">
    <dgm:scene3d>
      <a:camera prst="orthographicFront"/>
      <a:lightRig rig="threePt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threePt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sibTrans2D1">
    <dgm:scene3d>
      <a:camera prst="orthographicFront"/>
      <a:lightRig rig="threePt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fgSibTrans2D1">
    <dgm:scene3d>
      <a:camera prst="orthographicFront"/>
      <a:lightRig rig="threePt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bgSibTrans2D1">
    <dgm:scene3d>
      <a:camera prst="orthographicFront"/>
      <a:lightRig rig="threePt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2">
        <a:scrgbClr r="0" g="0" b="0"/>
      </a:effectRef>
      <a:fontRef idx="minor">
        <a:scrgbClr r="0" g="0" b="0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asst1">
    <dgm:scene3d>
      <a:camera prst="orthographicFront"/>
      <a:lightRig rig="threePt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parChTrans2D2">
    <dgm:scene3d>
      <a:camera prst="orthographicFront"/>
      <a:lightRig rig="threePt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parChTrans2D3">
    <dgm:scene3d>
      <a:camera prst="orthographicFront"/>
      <a:lightRig rig="threePt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parChTrans2D4">
    <dgm:scene3d>
      <a:camera prst="orthographicFront"/>
      <a:lightRig rig="threePt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fgAcc1">
    <dgm:scene3d>
      <a:camera prst="orthographicFront"/>
      <a:lightRig rig="threePt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alignAcc1">
    <dgm:scene3d>
      <a:camera prst="orthographicFront"/>
      <a:lightRig rig="threePt" dir="t"/>
    </dgm:scene3d>
    <dgm:sp3d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trAlignAcc1">
    <dgm:scene3d>
      <a:camera prst="orthographicFront"/>
      <a:lightRig rig="threePt" dir="t"/>
    </dgm:scene3d>
    <dgm:sp3d prstMaterial="translucentPowder">
      <a:bevelT w="1270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solidFgAcc1">
    <dgm:scene3d>
      <a:camera prst="orthographicFront"/>
      <a:lightRig rig="threePt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solidAlignAcc1">
    <dgm:scene3d>
      <a:camera prst="orthographicFront"/>
      <a:lightRig rig="threePt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solidBgAcc1">
    <dgm:scene3d>
      <a:camera prst="orthographicFront"/>
      <a:lightRig rig="threePt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fgAccFollowNode1">
    <dgm:scene3d>
      <a:camera prst="orthographicFront"/>
      <a:lightRig rig="threePt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alignAccFollowNode1">
    <dgm:scene3d>
      <a:camera prst="orthographicFront"/>
      <a:lightRig rig="threePt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bgAccFollowNode1">
    <dgm:scene3d>
      <a:camera prst="orthographicFront"/>
      <a:lightRig rig="threePt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fgAcc1">
    <dgm:scene3d>
      <a:camera prst="orthographicFront"/>
      <a:lightRig rig="threePt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fgAcc2">
    <dgm:scene3d>
      <a:camera prst="orthographicFront"/>
      <a:lightRig rig="threePt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fgAcc3">
    <dgm:scene3d>
      <a:camera prst="orthographicFront"/>
      <a:lightRig rig="threePt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fgAcc4">
    <dgm:scene3d>
      <a:camera prst="orthographicFront"/>
      <a:lightRig rig="threePt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bgShp">
    <dgm:scene3d>
      <a:camera prst="orthographicFront"/>
      <a:lightRig rig="threePt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dkBgShp">
    <dgm:scene3d>
      <a:camera prst="orthographicFront"/>
      <a:lightRig rig="threePt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fgShp">
    <dgm:scene3d>
      <a:camera prst="orthographicFront"/>
      <a:lightRig rig="threePt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rgbClr r="0" g="0" b="0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>
        <a:scrgbClr r="0" g="0" b="0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CA" altLang="x-none" sz="18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21507" name="Rectangle 3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3CF135AA-552C-43F9-AEC7-658D29310C4B}" type="datetime1">
              <a:rPr kumimoji="0" lang="en-US" altLang="x-none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4/2/2009</a:t>
            </a:fld>
            <a:endParaRPr kumimoji="0" lang="en-CA" altLang="x-none" sz="18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21508" name="Rectangle 4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CA" altLang="x-none" sz="18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21509" name="Rectangle 5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39C698F0-CD71-4C59-976E-B34423B037F5}" type="slidenum">
              <a:rPr/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CA" altLang="x-none" sz="18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CA" altLang="x-none" sz="18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20483" name="Rectangle 3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8B9B110B-9074-4106-BA50-8C64F2B2EC48}" type="datetime1">
              <a:rPr kumimoji="0" lang="en-US" altLang="x-none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4/2/2009</a:t>
            </a:fld>
            <a:endParaRPr kumimoji="0" lang="en-CA" altLang="x-none" sz="18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20484" name="Rectangle 4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CA"/>
          </a:p>
        </p:txBody>
      </p:sp>
      <p:sp>
        <p:nvSpPr>
          <p:cNvPr id="20485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Gill Sans MT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Gill Sans MT"/>
              </a:rPr>
              <a:t>Second level</a:t>
            </a:r>
          </a:p>
          <a:p>
            <a:pPr marL="914400" marR="0" lvl="2" indent="0" algn="l" defTabSz="914400" rtl="0" eaLnBrk="1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Gill Sans MT"/>
              </a:rPr>
              <a:t>Third level</a:t>
            </a:r>
          </a:p>
          <a:p>
            <a:pPr marL="1371600" marR="0" lvl="3" indent="0" algn="l" defTabSz="914400" rtl="0" eaLnBrk="1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Gill Sans MT"/>
              </a:rPr>
              <a:t>Fourth level</a:t>
            </a:r>
          </a:p>
          <a:p>
            <a:pPr marL="1828800" marR="0" lvl="4" indent="0" algn="l" defTabSz="914400" rtl="0" eaLnBrk="1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Gill Sans MT"/>
              </a:rPr>
              <a:t>Fifth level</a:t>
            </a:r>
            <a:endParaRPr kumimoji="0" lang="en-CA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Gill Sans MT"/>
            </a:endParaRPr>
          </a:p>
        </p:txBody>
      </p:sp>
      <p:sp>
        <p:nvSpPr>
          <p:cNvPr id="20486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CA" altLang="x-none" sz="18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20487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E1E7ABAB-3DB4-4A44-9E05-C5D0793F87FA}" type="slidenum">
              <a:rPr/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CA" altLang="x-none" sz="18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6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3" name="Rectangle 4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EA0D8E1-F0E5-4AD6-8A42-DE77FF985E00}" type="datetimeFigureOut">
              <a:rPr lang="en-US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Rectangle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Rectangle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2531014C-B0AD-41FC-B91B-919A6BB2CE24}" type="slidenum">
              <a:rPr lang="en-CA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Rectangle 31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fld id="{A895729A-AA1A-4727-B1AD-8768ACD33799}" type="datetimeFigureOut">
              <a:rPr lang="en-US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Rectangle 26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Rectangle 9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fld id="{53C898F2-F99D-43FB-8DE2-E2CDC6B4A891}" type="slidenum">
              <a:rPr lang="en-CA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fld id="{A895729A-AA1A-4727-B1AD-8768ACD33799}" type="datetimeFigureOut">
              <a:rPr lang="en-US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Rectangle 11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Rectangle 22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fld id="{0CC34E4B-24BC-43BF-8723-991F7D4F2120}" type="slidenum">
              <a:rPr lang="en-CA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Rectangle 9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" name="Rectangle 28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Rectangle 14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fld id="{A895729A-AA1A-4727-B1AD-8768ACD33799}" type="datetimeFigureOut">
              <a:rPr lang="en-US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Rectangle 1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fld id="{0B040468-EBC3-407F-B385-BCE108A4C4E3}" type="slidenum">
              <a:rPr lang="en-CA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Rectangle 19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fld id="{A895729A-AA1A-4727-B1AD-8768ACD33799}" type="datetimeFigureOut">
              <a:rPr lang="en-US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" name="Rectangle 30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Rectangle 9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fld id="{C540C3EC-D539-425C-88EF-928811510936}" type="slidenum">
              <a:rPr lang="en-CA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11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fld id="{A895729A-AA1A-4727-B1AD-8768ACD33799}" type="datetimeFigureOut">
              <a:rPr lang="en-US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Rectangle 16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Rectangle 18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fld id="{D202A65C-B792-4FD6-BCD7-95E9A7ED5A31}" type="slidenum">
              <a:rPr lang="en-CA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E14390C-514F-44DD-8856-0754D1598980}" type="datetimeFigureOut">
              <a:rPr lang="en-US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Rectangle 3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Rectangle 4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7D38F1C1-8E43-409D-B686-7EF0CE217FD7}" type="slidenum">
              <a:rPr lang="en-CA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23" name="Rectangle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28" name="Rectangle 4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97AB93F-6D41-4EE2-B0DA-3FE66DFF62DF}" type="datetimeFigureOut">
              <a:rPr lang="en-US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Rectangle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Rectangle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2296746C-7080-434D-8002-934DCEA18E20}" type="slidenum">
              <a:rPr lang="en-CA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5" name="Rectangle 3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A6F93EE-A985-4B4D-99BD-67A12EF30174}" type="datetimeFigureOut">
              <a:rPr lang="en-US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tangle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Rectangl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9E477428-C382-409F-B5FA-924A37AB089B}" type="slidenum">
              <a:rPr lang="en-CA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6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5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31" name="Rectangle 5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A6F93EE-A985-4B4D-99BD-67A12EF30174}" type="datetimeFigureOut">
              <a:rPr lang="en-US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Rectangle 7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8D87AEE-5D53-4D13-A1CD-765231D38179}" type="slidenum">
              <a:rPr lang="en-CA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0" name="Rectangle 4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A6F93EE-A985-4B4D-99BD-67A12EF30174}" type="datetimeFigureOut">
              <a:rPr lang="en-US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Rectangle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4F26B3BF-8396-4AA8-BDD4-9CD5FCC5F737}" type="slidenum">
              <a:rPr lang="en-CA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1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31" name="Rectangle 5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A6F93EE-A985-4B4D-99BD-67A12EF30174}" type="datetimeFigureOut">
              <a:rPr lang="en-US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Rectangle 6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CA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" name="Rectangle 7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6D78C00-860B-44B9-8BA0-011208684198}" type="slidenum">
              <a:rPr lang="en-CA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CA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Rectangle 4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fld id="{E057EB69-8C43-4C3A-BA48-A60F845C9FC5}" type="datetimeFigureOut">
              <a:rPr lang="en-US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Rectangle 15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Rectangle 18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fld id="{AAEB9BC5-9D24-4958-A33C-BBAD060CD094}" type="slidenum">
              <a:rPr lang="en-CA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6" name="Rectangl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fld id="{A895729A-AA1A-4727-B1AD-8768ACD33799}" type="datetimeFigureOut">
              <a:rPr lang="en-US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  <a:defRPr/>
              </a:pPr>
              <a:t>4/2/2009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Rectangle 19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Rectangle 2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</a:pPr>
            <a:fld id="{190E4B0F-5D3D-4387-B727-473D3004425D}" type="slidenum">
              <a:rPr lang="en-CA" smtClean="0">
                <a:solidFill>
                  <a:schemeClr val="tx1"/>
                </a:solidFill>
                <a:latin typeface="+mn-lt"/>
              </a:rPr>
              <a:pPr eaLnBrk="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CA" altLang="x-none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  <a:endParaRPr lang="en-US"/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  <a:endParaRPr lang="en-CA" altLang="x-none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Gill Sans MT"/>
                <a:ea typeface="+mn-ea"/>
                <a:cs typeface="+mn-cs"/>
              </a:defRPr>
            </a:lvl1pPr>
          </a:lstStyle>
          <a:p>
            <a:fld id="{4F63AB70-6F33-4215-9818-80ED237C2A71}" type="datetime1">
              <a:rPr lang="en-US" altLang="x-none"/>
              <a:pPr/>
              <a:t>4/2/2009</a:t>
            </a:fld>
            <a:endParaRPr lang="en-CA" altLang="x-none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Gill Sans MT"/>
                <a:ea typeface="+mn-ea"/>
                <a:cs typeface="+mn-cs"/>
              </a:defRPr>
            </a:lvl1pPr>
          </a:lstStyle>
          <a:p>
            <a:endParaRPr lang="en-CA" altLang="x-none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Gill Sans MT"/>
                <a:ea typeface="+mn-ea"/>
                <a:cs typeface="+mn-cs"/>
              </a:defRPr>
            </a:lvl1pPr>
          </a:lstStyle>
          <a:p>
            <a:fld id="{38CEB704-6181-419F-820D-B3B4EE320CA0}" type="slidenum">
              <a:rPr lang="en-CA" altLang="x-none"/>
              <a:pPr/>
              <a:t>‹#›</a:t>
            </a:fld>
            <a:endParaRPr lang="en-CA" altLang="x-non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fontAlgn="base" hangingPunct="0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Bookman Old Style"/>
          <a:ea typeface="+mj-ea"/>
          <a:cs typeface="+mj-cs"/>
        </a:defRPr>
      </a:lvl1pPr>
      <a:lvl2pPr algn="ctr" fontAlgn="base" hangingPunct="0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Bookman Old Style"/>
        </a:defRPr>
      </a:lvl2pPr>
      <a:lvl3pPr algn="ctr" fontAlgn="base" hangingPunct="0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Bookman Old Style"/>
        </a:defRPr>
      </a:lvl3pPr>
      <a:lvl4pPr algn="ctr" fontAlgn="base" hangingPunct="0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Bookman Old Style"/>
        </a:defRPr>
      </a:lvl4pPr>
      <a:lvl5pPr algn="ctr" fontAlgn="base" hangingPunct="0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Bookman Old Style"/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342900" indent="-342900" algn="l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>
              <a:alpha val="100000"/>
            </a:schemeClr>
          </a:solidFill>
          <a:latin typeface="Gill Sans MT"/>
          <a:ea typeface="+mn-ea"/>
          <a:cs typeface="+mn-cs"/>
        </a:defRPr>
      </a:lvl1pPr>
      <a:lvl2pPr marL="742950" indent="-285750" algn="l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>
              <a:alpha val="100000"/>
            </a:schemeClr>
          </a:solidFill>
          <a:latin typeface="Gill Sans MT"/>
          <a:ea typeface="+mn-ea"/>
          <a:cs typeface="+mn-cs"/>
        </a:defRPr>
      </a:lvl2pPr>
      <a:lvl3pPr marL="1143000" indent="-228600" algn="l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>
              <a:alpha val="100000"/>
            </a:schemeClr>
          </a:solidFill>
          <a:latin typeface="Gill Sans MT"/>
          <a:ea typeface="+mn-ea"/>
          <a:cs typeface="+mn-cs"/>
        </a:defRPr>
      </a:lvl3pPr>
      <a:lvl4pPr marL="1600200" indent="-228600" algn="l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>
              <a:alpha val="100000"/>
            </a:schemeClr>
          </a:solidFill>
          <a:latin typeface="Gill Sans MT"/>
          <a:ea typeface="+mn-ea"/>
          <a:cs typeface="+mn-cs"/>
        </a:defRPr>
      </a:lvl4pPr>
      <a:lvl5pPr marL="2057400" indent="-228600" algn="l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Gill Sans M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Gill Sans MT"/>
          <a:ea typeface="+mn-ea"/>
          <a:cs typeface="+mn-cs"/>
        </a:defRPr>
      </a:lvl1pPr>
      <a:lvl2pPr marL="457200" algn="l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Gill Sans MT"/>
          <a:ea typeface="+mn-ea"/>
          <a:cs typeface="+mn-cs"/>
        </a:defRPr>
      </a:lvl2pPr>
      <a:lvl3pPr marL="914400" algn="l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Gill Sans MT"/>
          <a:ea typeface="+mn-ea"/>
          <a:cs typeface="+mn-cs"/>
        </a:defRPr>
      </a:lvl3pPr>
      <a:lvl4pPr marL="1371600" algn="l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Gill Sans MT"/>
          <a:ea typeface="+mn-ea"/>
          <a:cs typeface="+mn-cs"/>
        </a:defRPr>
      </a:lvl4pPr>
      <a:lvl5pPr marL="1828800" algn="l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Gill Sans M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2051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  <a:endParaRPr lang="en-US"/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052" name="Rectangle 31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Rockwell"/>
                <a:ea typeface="+mn-ea"/>
                <a:cs typeface="+mn-cs"/>
              </a:defRPr>
            </a:lvl1pPr>
          </a:lstStyle>
          <a:p>
            <a:fld id="{0909F50A-293E-47F1-856C-6E22E36980AB}" type="datetime1">
              <a:rPr lang="en-US" altLang="x-none"/>
              <a:pPr/>
              <a:t>4/2/2009</a:t>
            </a:fld>
            <a:endParaRPr lang="en-US" altLang="x-none"/>
          </a:p>
        </p:txBody>
      </p:sp>
      <p:sp>
        <p:nvSpPr>
          <p:cNvPr id="2053" name="Rectangle 2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Rockwell"/>
                <a:ea typeface="+mn-ea"/>
                <a:cs typeface="+mn-cs"/>
              </a:defRPr>
            </a:lvl1pPr>
          </a:lstStyle>
          <a:p>
            <a:endParaRPr lang="en-US" altLang="x-none"/>
          </a:p>
        </p:txBody>
      </p:sp>
      <p:sp>
        <p:nvSpPr>
          <p:cNvPr id="2054" name="Rectangle 21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Rockwell"/>
                <a:ea typeface="+mn-ea"/>
                <a:cs typeface="+mn-cs"/>
              </a:defRPr>
            </a:lvl1pPr>
          </a:lstStyle>
          <a:p>
            <a:fld id="{2994722A-17D1-40DA-B988-EA35BF9BD43A}" type="slidenum">
              <a:rPr lang="en-CA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xStyles>
    <p:titleStyle>
      <a:lvl1pPr algn="ctr" eaLnBrk="0" fontAlgn="base" hangingPunct="0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Rockwell"/>
          <a:ea typeface="+mj-ea"/>
          <a:cs typeface="+mj-cs"/>
        </a:defRPr>
      </a:lvl1pPr>
      <a:lvl2pPr algn="ctr" eaLnBrk="0" fontAlgn="base" hangingPunct="0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Rockwell"/>
        </a:defRPr>
      </a:lvl2pPr>
      <a:lvl3pPr algn="ctr" eaLnBrk="0" fontAlgn="base" hangingPunct="0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Rockwell"/>
        </a:defRPr>
      </a:lvl3pPr>
      <a:lvl4pPr algn="ctr" eaLnBrk="0" fontAlgn="base" hangingPunct="0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Rockwell"/>
        </a:defRPr>
      </a:lvl4pPr>
      <a:lvl5pPr algn="ctr" eaLnBrk="0" fontAlgn="base" hangingPunct="0">
        <a:spcBef>
          <a:spcPct val="0"/>
        </a:spcBef>
        <a:spcAft>
          <a:spcPct val="0"/>
        </a:spcAft>
        <a:defRPr sz="4400">
          <a:solidFill>
            <a:schemeClr val="tx2">
              <a:alpha val="100000"/>
            </a:schemeClr>
          </a:solidFill>
          <a:latin typeface="Rockwell"/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342900" indent="-342900" algn="l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>
              <a:alpha val="100000"/>
            </a:schemeClr>
          </a:solidFill>
          <a:latin typeface="Rockwell"/>
          <a:ea typeface="+mn-ea"/>
          <a:cs typeface="+mn-cs"/>
        </a:defRPr>
      </a:lvl1pPr>
      <a:lvl2pPr marL="742950" indent="-285750" algn="l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>
              <a:alpha val="100000"/>
            </a:schemeClr>
          </a:solidFill>
          <a:latin typeface="Rockwell"/>
          <a:ea typeface="+mn-ea"/>
          <a:cs typeface="+mn-cs"/>
        </a:defRPr>
      </a:lvl2pPr>
      <a:lvl3pPr marL="1143000" indent="-228600" algn="l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>
              <a:alpha val="100000"/>
            </a:schemeClr>
          </a:solidFill>
          <a:latin typeface="Rockwell"/>
          <a:ea typeface="+mn-ea"/>
          <a:cs typeface="+mn-cs"/>
        </a:defRPr>
      </a:lvl3pPr>
      <a:lvl4pPr marL="1600200" indent="-228600" algn="l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>
              <a:alpha val="100000"/>
            </a:schemeClr>
          </a:solidFill>
          <a:latin typeface="Rockwell"/>
          <a:ea typeface="+mn-ea"/>
          <a:cs typeface="+mn-cs"/>
        </a:defRPr>
      </a:lvl4pPr>
      <a:lvl5pPr marL="2057400" indent="-228600" algn="l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>
              <a:alpha val="100000"/>
            </a:schemeClr>
          </a:solidFill>
          <a:latin typeface="Rockwell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Rockwell"/>
          <a:ea typeface="+mn-ea"/>
          <a:cs typeface="+mn-cs"/>
        </a:defRPr>
      </a:lvl1pPr>
      <a:lvl2pPr marL="4572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Rockwell"/>
          <a:ea typeface="+mn-ea"/>
          <a:cs typeface="+mn-cs"/>
        </a:defRPr>
      </a:lvl2pPr>
      <a:lvl3pPr marL="9144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Rockwell"/>
          <a:ea typeface="+mn-ea"/>
          <a:cs typeface="+mn-cs"/>
        </a:defRPr>
      </a:lvl3pPr>
      <a:lvl4pPr marL="13716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Rockwell"/>
          <a:ea typeface="+mn-ea"/>
          <a:cs typeface="+mn-cs"/>
        </a:defRPr>
      </a:lvl4pPr>
      <a:lvl5pPr marL="18288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Rockwell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hangingPunct="1"/>
            <a:r>
              <a:rPr lang="en-US" altLang="x-none" sz="2400"/>
              <a:t>Basic Custom Shows       Linked Custom Shows</a:t>
            </a:r>
            <a:endParaRPr lang="en-CA" altLang="x-none" sz="2400"/>
          </a:p>
        </p:txBody>
      </p:sp>
      <p:grpSp>
        <p:nvGrpSpPr>
          <p:cNvPr id="3074" name="Group 31"/>
          <p:cNvGrpSpPr>
            <a:grpSpLocks/>
          </p:cNvGrpSpPr>
          <p:nvPr/>
        </p:nvGrpSpPr>
        <p:grpSpPr bwMode="auto">
          <a:xfrm>
            <a:off x="2000250" y="1571625"/>
            <a:ext cx="5143500" cy="4643438"/>
            <a:chOff x="1357290" y="500042"/>
            <a:chExt cx="6415126" cy="5843622"/>
          </a:xfrm>
        </p:grpSpPr>
        <p:sp>
          <p:nvSpPr>
            <p:cNvPr id="9" name="Rounded Rectangle 5"/>
            <p:cNvSpPr/>
            <p:nvPr/>
          </p:nvSpPr>
          <p:spPr>
            <a:xfrm>
              <a:off x="2214546" y="571480"/>
              <a:ext cx="914400" cy="91440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18" name="Rounded Rectangle 5"/>
            <p:cNvSpPr/>
            <p:nvPr/>
          </p:nvSpPr>
          <p:spPr>
            <a:xfrm>
              <a:off x="2214546" y="1643050"/>
              <a:ext cx="914400" cy="91440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7" name="Rounded Rectangle 5"/>
            <p:cNvSpPr/>
            <p:nvPr/>
          </p:nvSpPr>
          <p:spPr>
            <a:xfrm>
              <a:off x="2214546" y="5357826"/>
              <a:ext cx="914400" cy="91440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29" name="Rounded Rectangle 5"/>
            <p:cNvSpPr/>
            <p:nvPr/>
          </p:nvSpPr>
          <p:spPr>
            <a:xfrm>
              <a:off x="2214546" y="4286256"/>
              <a:ext cx="914400" cy="91440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28" name="Rounded Rectangle 5"/>
            <p:cNvSpPr/>
            <p:nvPr/>
          </p:nvSpPr>
          <p:spPr>
            <a:xfrm>
              <a:off x="1857356" y="2714620"/>
              <a:ext cx="1571636" cy="1414466"/>
            </a:xfrm>
            <a:prstGeom prst="roundRect">
              <a:avLst>
                <a:gd name="adj" fmla="val 16667"/>
              </a:avLst>
            </a:prstGeom>
            <a:scene3d>
              <a:camera prst="perspectiveFront" fov="0"/>
              <a:lightRig rig="glow" dir="t">
                <a:rot lat="0" lon="0" rev="2700000"/>
              </a:lightRig>
            </a:scene3d>
            <a:sp3d prstMaterial="plastic">
              <a:bevelT w="342900" h="38100" prst="softRound"/>
              <a:bevelB w="342900" h="38100" prst="softRound"/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6" name="Rounded Rectangle 10"/>
            <p:cNvSpPr/>
            <p:nvPr/>
          </p:nvSpPr>
          <p:spPr>
            <a:xfrm>
              <a:off x="4929190" y="571480"/>
              <a:ext cx="914400" cy="91440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13" name="Rounded Rectangle 10"/>
            <p:cNvSpPr/>
            <p:nvPr/>
          </p:nvSpPr>
          <p:spPr>
            <a:xfrm>
              <a:off x="4929190" y="1643050"/>
              <a:ext cx="914400" cy="91440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14" name="Rounded Rectangle 10"/>
            <p:cNvSpPr/>
            <p:nvPr/>
          </p:nvSpPr>
          <p:spPr>
            <a:xfrm>
              <a:off x="4572000" y="2714620"/>
              <a:ext cx="1628780" cy="142876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27" name="Rounded Rectangle 10"/>
            <p:cNvSpPr/>
            <p:nvPr/>
          </p:nvSpPr>
          <p:spPr>
            <a:xfrm>
              <a:off x="4929190" y="4357694"/>
              <a:ext cx="914400" cy="91440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30" name="Rounded Rectangle 10"/>
            <p:cNvSpPr/>
            <p:nvPr/>
          </p:nvSpPr>
          <p:spPr>
            <a:xfrm>
              <a:off x="4929190" y="5429264"/>
              <a:ext cx="914400" cy="91440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26" name="Rounded Rectangle 10"/>
            <p:cNvSpPr/>
            <p:nvPr/>
          </p:nvSpPr>
          <p:spPr>
            <a:xfrm>
              <a:off x="6858016" y="5214950"/>
              <a:ext cx="914400" cy="91440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4" name="Rounded Rectangle 10"/>
            <p:cNvSpPr/>
            <p:nvPr/>
          </p:nvSpPr>
          <p:spPr>
            <a:xfrm>
              <a:off x="6858016" y="4143380"/>
              <a:ext cx="914400" cy="91440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12" name="Rounded Rectangle 10"/>
            <p:cNvSpPr/>
            <p:nvPr/>
          </p:nvSpPr>
          <p:spPr>
            <a:xfrm>
              <a:off x="7000892" y="2214554"/>
              <a:ext cx="714380" cy="71438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24" name="Rounded Rectangle 10"/>
            <p:cNvSpPr/>
            <p:nvPr/>
          </p:nvSpPr>
          <p:spPr>
            <a:xfrm>
              <a:off x="7000892" y="1357298"/>
              <a:ext cx="714380" cy="71438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8" name="Rounded Rectangle 10"/>
            <p:cNvSpPr/>
            <p:nvPr/>
          </p:nvSpPr>
          <p:spPr>
            <a:xfrm>
              <a:off x="7000892" y="500042"/>
              <a:ext cx="714380" cy="71438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25" name="Rounded Rectangle 10"/>
            <p:cNvSpPr/>
            <p:nvPr/>
          </p:nvSpPr>
          <p:spPr>
            <a:xfrm>
              <a:off x="4786314" y="3071810"/>
              <a:ext cx="1200152" cy="35719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5" name="Rounded Rectangle 10"/>
            <p:cNvSpPr/>
            <p:nvPr/>
          </p:nvSpPr>
          <p:spPr>
            <a:xfrm>
              <a:off x="4786314" y="3571876"/>
              <a:ext cx="1214446" cy="357190"/>
            </a:xfrm>
            <a:prstGeom prst="roundRect">
              <a:avLst>
                <a:gd name="adj" fmla="val 16667"/>
              </a:avLst>
            </a:prstGeom>
            <a:scene3d>
              <a:camera prst="orthographicFront"/>
              <a:lightRig rig="twoPt" dir="t">
                <a:rot lat="0" lon="0" rev="5700000"/>
              </a:lightRig>
            </a:scene3d>
            <a:sp3d prstMaterial="plastic">
              <a:bevelT w="127000" h="25400" prst="relaxedInset"/>
              <a:bevelB w="127000" h="25400" prst="relaxedInset"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10" name="Bent-Up Arrow 22"/>
            <p:cNvSpPr/>
            <p:nvPr/>
          </p:nvSpPr>
          <p:spPr>
            <a:xfrm>
              <a:off x="6357950" y="3000372"/>
              <a:ext cx="1143008" cy="428628"/>
            </a:xfrm>
            <a:prstGeom prst="bentUpArrow">
              <a:avLst>
                <a:gd name="adj1" fmla="val 25000"/>
                <a:gd name="adj2" fmla="val 25000"/>
                <a:gd name="adj3" fmla="val 25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2" name="Bent-Up Arrow 22"/>
            <p:cNvSpPr/>
            <p:nvPr/>
          </p:nvSpPr>
          <p:spPr>
            <a:xfrm flipV="1">
              <a:off x="6357950" y="3643314"/>
              <a:ext cx="1143008" cy="428628"/>
            </a:xfrm>
            <a:prstGeom prst="bentUpArrow">
              <a:avLst>
                <a:gd name="adj1" fmla="val 25000"/>
                <a:gd name="adj2" fmla="val 25000"/>
                <a:gd name="adj3" fmla="val 25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21" name="Right Bracket 24"/>
            <p:cNvSpPr/>
            <p:nvPr/>
          </p:nvSpPr>
          <p:spPr>
            <a:xfrm>
              <a:off x="3286116" y="928670"/>
              <a:ext cx="642942" cy="3857652"/>
            </a:xfrm>
            <a:prstGeom prst="rightBracket">
              <a:avLst>
                <a:gd name="adj" fmla="val 8333"/>
              </a:avLst>
            </a:prstGeom>
            <a:ln w="57150" cap="rnd" cmpd="sng" algn="ctr">
              <a:solidFill>
                <a:schemeClr val="accent3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sp>
          <p:nvSpPr>
            <p:cNvPr id="17" name="Left Bracket 25"/>
            <p:cNvSpPr/>
            <p:nvPr/>
          </p:nvSpPr>
          <p:spPr>
            <a:xfrm>
              <a:off x="1357290" y="1928802"/>
              <a:ext cx="571504" cy="3857652"/>
            </a:xfrm>
            <a:prstGeom prst="leftBracket">
              <a:avLst>
                <a:gd name="adj" fmla="val 8333"/>
              </a:avLst>
            </a:prstGeom>
            <a:ln w="57150" cap="rnd" cmpd="sng" algn="ctr">
              <a:solidFill>
                <a:schemeClr val="accent3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smtClean="0"/>
            </a:p>
          </p:txBody>
        </p:sp>
        <p:cxnSp>
          <p:nvCxnSpPr>
            <p:cNvPr id="22" name="Straight Connector 27"/>
            <p:cNvCxnSpPr/>
            <p:nvPr/>
          </p:nvCxnSpPr>
          <p:spPr>
            <a:xfrm rot="10800000" flipH="1">
              <a:off x="1428728" y="3429000"/>
              <a:ext cx="357190" cy="1"/>
            </a:xfrm>
            <a:prstGeom prst="line">
              <a:avLst/>
            </a:prstGeom>
            <a:ln w="38100" cap="rnd" cmpd="sng" algn="ctr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x-none"/>
              <a:t>Product Goals</a:t>
            </a:r>
            <a:endParaRPr lang="en-CA" altLang="x-non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x-none"/>
              <a:t>Demographic Groups</a:t>
            </a:r>
            <a:endParaRPr lang="en-CA" altLang="x-none"/>
          </a:p>
        </p:txBody>
      </p:sp>
      <p:sp>
        <p:nvSpPr>
          <p:cNvPr id="13314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 altLang="x-none"/>
          </a:p>
          <a:p>
            <a:endParaRPr lang="en-US" altLang="x-none"/>
          </a:p>
          <a:p>
            <a:r>
              <a:rPr lang="en-US" altLang="x-none"/>
              <a:t>Group 1</a:t>
            </a:r>
          </a:p>
          <a:p>
            <a:r>
              <a:rPr lang="en-US" altLang="x-none"/>
              <a:t>Group 2</a:t>
            </a:r>
            <a:endParaRPr lang="en-CA" altLang="x-non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x-none"/>
              <a:t>Budget Estimate</a:t>
            </a:r>
            <a:endParaRPr lang="en-CA" altLang="x-non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x-none"/>
              <a:t>Conclusion</a:t>
            </a:r>
            <a:endParaRPr lang="en-CA" altLang="x-non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pPr eaLnBrk="0">
              <a:defRPr/>
            </a:pPr>
            <a:r>
              <a:rPr lang="en-US" sz="6600" smtClean="0">
                <a:ln>
                  <a:solidFill>
                    <a:srgbClr val="FFFFCC"/>
                  </a:solidFill>
                </a:ln>
                <a:solidFill>
                  <a:schemeClr val="accent5"/>
                </a:solidFill>
              </a:rPr>
              <a:t>Group 1</a:t>
            </a:r>
            <a:endParaRPr lang="en-CA" sz="6600">
              <a:ln>
                <a:solidFill>
                  <a:srgbClr val="FFFFCC"/>
                </a:solidFill>
              </a:ln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pPr eaLnBrk="0">
              <a:defRPr/>
            </a:pPr>
            <a:r>
              <a:rPr lang="en-US" sz="6600" smtClean="0">
                <a:ln>
                  <a:solidFill>
                    <a:srgbClr val="FFFFCC"/>
                  </a:solidFill>
                </a:ln>
                <a:solidFill>
                  <a:schemeClr val="accent5"/>
                </a:solidFill>
              </a:rPr>
              <a:t>Group 1</a:t>
            </a:r>
            <a:endParaRPr lang="en-CA" sz="6600">
              <a:ln>
                <a:solidFill>
                  <a:srgbClr val="FFFFCC"/>
                </a:solidFill>
              </a:ln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pPr eaLnBrk="0">
              <a:defRPr/>
            </a:pPr>
            <a:r>
              <a:rPr lang="en-US" sz="6600" smtClean="0">
                <a:ln>
                  <a:solidFill>
                    <a:srgbClr val="CC0000"/>
                  </a:solidFill>
                </a:ln>
                <a:solidFill>
                  <a:srgbClr val="CC0000"/>
                </a:solidFill>
              </a:rPr>
              <a:t>Group 2</a:t>
            </a:r>
            <a:endParaRPr lang="en-CA" sz="6600">
              <a:ln>
                <a:solidFill>
                  <a:srgbClr val="CC0000"/>
                </a:solidFill>
              </a:ln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pPr eaLnBrk="0">
              <a:defRPr/>
            </a:pPr>
            <a:r>
              <a:rPr lang="en-US" sz="6600" smtClean="0">
                <a:ln>
                  <a:solidFill>
                    <a:srgbClr val="CC0000"/>
                  </a:solidFill>
                </a:ln>
                <a:solidFill>
                  <a:srgbClr val="CC0000"/>
                </a:solidFill>
              </a:rPr>
              <a:t>Group 2</a:t>
            </a:r>
            <a:endParaRPr lang="en-CA" sz="6600">
              <a:ln>
                <a:solidFill>
                  <a:srgbClr val="CC0000"/>
                </a:solidFill>
              </a:ln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hangingPunct="1"/>
            <a:r>
              <a:rPr lang="en-US" altLang="x-none"/>
              <a:t>Company Objectives</a:t>
            </a:r>
            <a:endParaRPr lang="en-CA" altLang="x-non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x-none"/>
              <a:t>Management Restructure</a:t>
            </a:r>
            <a:endParaRPr lang="en-CA" altLang="x-none"/>
          </a:p>
        </p:txBody>
      </p:sp>
      <p:graphicFrame>
        <p:nvGraphicFramePr>
          <p:cNvPr id="30" name="Diagram 3"/>
          <p:cNvGraphicFramePr/>
          <p:nvPr/>
        </p:nvGraphicFramePr>
        <p:xfrm>
          <a:off x="457200" y="1905000"/>
          <a:ext cx="82296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hangingPunct="1"/>
            <a:r>
              <a:rPr lang="en-US" altLang="x-none"/>
              <a:t>Accounting Objectives</a:t>
            </a:r>
            <a:endParaRPr lang="en-CA" altLang="x-none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•"/>
            </a:pPr>
            <a:r>
              <a:rPr lang="en-US" smtClean="0"/>
              <a:t>Identify problems and opportunities.</a:t>
            </a:r>
            <a:endParaRPr lang="en-US"/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State department problems, and define the nature of problem</a:t>
            </a:r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List potential opportunities.</a:t>
            </a:r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Outline financial and departmental gain by impletmenting changes.</a:t>
            </a:r>
          </a:p>
          <a:p>
            <a:pPr>
              <a:buNone/>
            </a:pPr>
            <a:endParaRPr lang="en-C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x-none"/>
              <a:t>Product Design Objectives</a:t>
            </a:r>
            <a:endParaRPr lang="en-CA" altLang="x-none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•"/>
            </a:pPr>
            <a:r>
              <a:rPr lang="en-US" smtClean="0"/>
              <a:t>Identify problems and opportunities.</a:t>
            </a:r>
            <a:endParaRPr lang="en-US"/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State department problems, and define the nature of problem</a:t>
            </a:r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List potential opportunities.</a:t>
            </a:r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Outline financial and departmental gain by impletmenting changes.</a:t>
            </a:r>
          </a:p>
          <a:p>
            <a:pPr>
              <a:buNone/>
            </a:pPr>
            <a:endParaRPr lang="en-C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x-none"/>
              <a:t>IT Objectives</a:t>
            </a:r>
            <a:endParaRPr lang="en-CA" altLang="x-none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•"/>
            </a:pPr>
            <a:r>
              <a:rPr lang="en-US" smtClean="0"/>
              <a:t>Identify problems and opportunities.</a:t>
            </a:r>
            <a:endParaRPr lang="en-US"/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State department problems, and define the nature of problem</a:t>
            </a:r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List potential opportunities.</a:t>
            </a:r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Outline financial and departmental gain by impletmenting changes.</a:t>
            </a:r>
          </a:p>
          <a:p>
            <a:endParaRPr lang="en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x-none"/>
              <a:t>Advertising Objectives</a:t>
            </a:r>
            <a:endParaRPr lang="en-CA" altLang="x-none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•"/>
            </a:pPr>
            <a:r>
              <a:rPr lang="en-US" smtClean="0"/>
              <a:t>Identify problems and opportunities.</a:t>
            </a:r>
            <a:endParaRPr lang="en-US"/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State department problems, and define the nature of problem</a:t>
            </a:r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List potential opportunities.</a:t>
            </a:r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SzPct val="80000"/>
              <a:buChar char="–"/>
            </a:pPr>
            <a:r>
              <a:rPr lang="en-US" smtClean="0"/>
              <a:t>Outline financial and departmental gain by impletmenting changes.</a:t>
            </a:r>
          </a:p>
          <a:p>
            <a:pPr>
              <a:buNone/>
            </a:pPr>
            <a:endParaRPr lang="en-C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hangingPunct="1"/>
            <a:r>
              <a:rPr lang="en-US" altLang="x-none"/>
              <a:t>Conclusion</a:t>
            </a:r>
            <a:endParaRPr lang="en-CA" altLang="x-non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x-none"/>
              <a:t>Product Overview</a:t>
            </a:r>
            <a:endParaRPr lang="en-CA" altLang="x-non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cademic">
  <a:themeElements>
    <a:clrScheme name="Academic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A599AE"/>
      </a:hlink>
      <a:folHlink>
        <a:srgbClr val="80758A"/>
      </a:folHlink>
    </a:clrScheme>
    <a:fontScheme name="Academic">
      <a:majorFont>
        <a:latin typeface="Bookman Old Style"/>
        <a:ea typeface=""/>
        <a:cs typeface=""/>
        <a:font script="Grek" typeface=""/>
        <a:font script="Cyrl" typeface="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Gill Sans MT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Academic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20000"/>
                <a:satMod val="250000"/>
              </a:schemeClr>
              <a:schemeClr val="phClr">
                <a:tint val="40000"/>
              </a:schemeClr>
            </a:duotone>
          </a:blip>
          <a:tile tx="0" ty="0" sx="80000" sy="80000" flip="x" algn="t"/>
        </a:blipFill>
        <a:blipFill>
          <a:blip xmlns:r="http://schemas.openxmlformats.org/officeDocument/2006/relationships" r:embed="rId1">
            <a:duotone>
              <a:schemeClr val="phClr">
                <a:shade val="0"/>
                <a:satMod val="104000"/>
              </a:schemeClr>
              <a:schemeClr val="phClr">
                <a:shade val="90000"/>
              </a:schemeClr>
            </a:duotone>
          </a:blip>
          <a:tile tx="0" ty="0" sx="80000" sy="80000" flip="x" algn="t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>
              <a:srgbClr val="000000">
                <a:alpha val="40392"/>
              </a:srgbClr>
            </a:outerShdw>
          </a:effectLst>
        </a:effectStyle>
        <a:effectStyle>
          <a:effectLst>
            <a:glow rad="50800">
              <a:schemeClr val="phClr">
                <a:shade val="40000"/>
                <a:alpha val="60784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contourW="25400" prstMaterial="matte">
            <a:bevelT w="0" h="0"/>
            <a:contourClr>
              <a:schemeClr val="phClr">
                <a:tint val="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80000"/>
                <a:satMod val="300000"/>
              </a:schemeClr>
            </a:gs>
            <a:gs pos="30000">
              <a:schemeClr val="phClr">
                <a:shade val="90000"/>
                <a:satMod val="230000"/>
              </a:schemeClr>
            </a:gs>
            <a:gs pos="100000">
              <a:schemeClr val="phClr">
                <a:tint val="70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atMod val="350000"/>
              </a:schemeClr>
              <a:schemeClr val="phClr">
                <a:tint val="83000"/>
              </a:schemeClr>
            </a:duotone>
          </a:blip>
          <a:tile tx="0" ty="0" sx="100000" sy="100000" flip="x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584</TotalTime>
  <Words>184</Words>
  <Application>Microsoft Office PowerPoint</Application>
  <PresentationFormat>On-screen Show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Academic</vt:lpstr>
      <vt:lpstr>1_Atrium</vt:lpstr>
      <vt:lpstr>Basic Custom Shows       Linked Custom Shows</vt:lpstr>
      <vt:lpstr>Company Objectives</vt:lpstr>
      <vt:lpstr>Management Restructure</vt:lpstr>
      <vt:lpstr>Accounting Objectives</vt:lpstr>
      <vt:lpstr>Product Design Objectives</vt:lpstr>
      <vt:lpstr>IT Objectives</vt:lpstr>
      <vt:lpstr>Advertising Objectives</vt:lpstr>
      <vt:lpstr>Conclusion</vt:lpstr>
      <vt:lpstr>Product Overview</vt:lpstr>
      <vt:lpstr>Product Goals</vt:lpstr>
      <vt:lpstr>Demographic Groups</vt:lpstr>
      <vt:lpstr>Budget Estimate</vt:lpstr>
      <vt:lpstr>Conclusion</vt:lpstr>
      <vt:lpstr>Group 1</vt:lpstr>
      <vt:lpstr>Group 1</vt:lpstr>
      <vt:lpstr>Group 2</vt:lpstr>
      <vt:lpstr>Group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PowerPoint 2007 Advanced</dc:title>
  <dc:creator>Velsoft Courseware Inc.</dc:creator>
  <cp:lastModifiedBy>LetitiaB</cp:lastModifiedBy>
  <cp:revision>6</cp:revision>
  <dcterms:created xsi:type="dcterms:W3CDTF">2006-05-25T11:29:22Z</dcterms:created>
  <dcterms:modified xsi:type="dcterms:W3CDTF">2009-04-02T05:16:28Z</dcterms:modified>
</cp:coreProperties>
</file>