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0" r:id="rId5"/>
    <p:sldId id="263" r:id="rId6"/>
    <p:sldId id="264" r:id="rId7"/>
  </p:sldIdLst>
  <p:sldSz cx="10287000" cy="6858000" type="35mm"/>
  <p:notesSz cx="6858000" cy="9144000"/>
  <p:defaultTextStyle>
    <a:defPPr>
      <a:defRPr lang="en-US"/>
    </a:defPPr>
    <a:lvl1pPr marL="0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5813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1626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7439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3252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2" autoAdjust="0"/>
    <p:restoredTop sz="94660"/>
  </p:normalViewPr>
  <p:slideViewPr>
    <p:cSldViewPr>
      <p:cViewPr varScale="1">
        <p:scale>
          <a:sx n="103" d="100"/>
          <a:sy n="103" d="100"/>
        </p:scale>
        <p:origin x="-774" y="-90"/>
      </p:cViewPr>
      <p:guideLst>
        <p:guide orient="horz" pos="2160"/>
        <p:guide pos="32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526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561A8-9A86-4D38-8248-882D171141B2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7BD40-E7D6-48EC-8A0E-AF25EE817C9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8838" y="685800"/>
            <a:ext cx="5141912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15813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31626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47439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63252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8838" y="685800"/>
            <a:ext cx="51419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 people are allergic to cow's milk than any other food.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1B9037A-BC23-45D4-88C6-175D9B76BAF3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8838" y="685800"/>
            <a:ext cx="51419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Honey is the only food that does not spoil. Honey found in the tombs of Egyptian pharaohs has been tasted by archaeologists and found edible.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1B9037A-BC23-45D4-88C6-175D9B76BAF3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8838" y="685800"/>
            <a:ext cx="51419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"Rhythm" is the longest English word without a vowel.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1B9037A-BC23-45D4-88C6-175D9B76BAF3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8838" y="685800"/>
            <a:ext cx="51419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Dolphins sleep with one eye open!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1B9037A-BC23-45D4-88C6-175D9B76BAF3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8838" y="685800"/>
            <a:ext cx="51419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elephant is the only mammal  that can't jump!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1B9037A-BC23-45D4-88C6-175D9B76BAF3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8838" y="685800"/>
            <a:ext cx="51419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average person laughs 10 times a day!</a:t>
            </a:r>
            <a:endParaRPr lang="en-A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1B9037A-BC23-45D4-88C6-175D9B76BAF3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30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5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1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74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63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9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94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1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26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60D3-9EFC-4525-8353-4A29C236CA5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1806-E712-49AA-B2E8-3CBCE2E9A1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60D3-9EFC-4525-8353-4A29C236CA5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1806-E712-49AA-B2E8-3CBCE2E9A1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8076" y="274643"/>
            <a:ext cx="2314575" cy="585152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1" y="274643"/>
            <a:ext cx="6772275" cy="58515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60D3-9EFC-4525-8353-4A29C236CA5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1806-E712-49AA-B2E8-3CBCE2E9A1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60D3-9EFC-4525-8353-4A29C236CA5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1806-E712-49AA-B2E8-3CBCE2E9A1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602" y="4406903"/>
            <a:ext cx="8743950" cy="136207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602" y="2906717"/>
            <a:ext cx="8743950" cy="150018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581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162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74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632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90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948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10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2650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60D3-9EFC-4525-8353-4A29C236CA5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1806-E712-49AA-B2E8-3CBCE2E9A1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1" y="1600205"/>
            <a:ext cx="4543425" cy="452596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9226" y="1600205"/>
            <a:ext cx="4543425" cy="452596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60D3-9EFC-4525-8353-4A29C236CA5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1806-E712-49AA-B2E8-3CBCE2E9A1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1535113"/>
            <a:ext cx="4545213" cy="63976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5813" indent="0">
              <a:buNone/>
              <a:defRPr sz="2300" b="1"/>
            </a:lvl2pPr>
            <a:lvl3pPr marL="1031626" indent="0">
              <a:buNone/>
              <a:defRPr sz="2000" b="1"/>
            </a:lvl3pPr>
            <a:lvl4pPr marL="1547439" indent="0">
              <a:buNone/>
              <a:defRPr sz="1800" b="1"/>
            </a:lvl4pPr>
            <a:lvl5pPr marL="2063252" indent="0">
              <a:buNone/>
              <a:defRPr sz="1800" b="1"/>
            </a:lvl5pPr>
            <a:lvl6pPr marL="2579065" indent="0">
              <a:buNone/>
              <a:defRPr sz="1800" b="1"/>
            </a:lvl6pPr>
            <a:lvl7pPr marL="3094878" indent="0">
              <a:buNone/>
              <a:defRPr sz="1800" b="1"/>
            </a:lvl7pPr>
            <a:lvl8pPr marL="3610691" indent="0">
              <a:buNone/>
              <a:defRPr sz="1800" b="1"/>
            </a:lvl8pPr>
            <a:lvl9pPr marL="412650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1" y="2174875"/>
            <a:ext cx="4545213" cy="395128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5655" y="1535113"/>
            <a:ext cx="4546998" cy="63976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5813" indent="0">
              <a:buNone/>
              <a:defRPr sz="2300" b="1"/>
            </a:lvl2pPr>
            <a:lvl3pPr marL="1031626" indent="0">
              <a:buNone/>
              <a:defRPr sz="2000" b="1"/>
            </a:lvl3pPr>
            <a:lvl4pPr marL="1547439" indent="0">
              <a:buNone/>
              <a:defRPr sz="1800" b="1"/>
            </a:lvl4pPr>
            <a:lvl5pPr marL="2063252" indent="0">
              <a:buNone/>
              <a:defRPr sz="1800" b="1"/>
            </a:lvl5pPr>
            <a:lvl6pPr marL="2579065" indent="0">
              <a:buNone/>
              <a:defRPr sz="1800" b="1"/>
            </a:lvl6pPr>
            <a:lvl7pPr marL="3094878" indent="0">
              <a:buNone/>
              <a:defRPr sz="1800" b="1"/>
            </a:lvl7pPr>
            <a:lvl8pPr marL="3610691" indent="0">
              <a:buNone/>
              <a:defRPr sz="1800" b="1"/>
            </a:lvl8pPr>
            <a:lvl9pPr marL="412650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5655" y="2174875"/>
            <a:ext cx="4546998" cy="395128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60D3-9EFC-4525-8353-4A29C236CA5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1806-E712-49AA-B2E8-3CBCE2E9A1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60D3-9EFC-4525-8353-4A29C236CA5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1806-E712-49AA-B2E8-3CBCE2E9A1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60D3-9EFC-4525-8353-4A29C236CA5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1806-E712-49AA-B2E8-3CBCE2E9A1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2" y="273051"/>
            <a:ext cx="3384352" cy="116205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932" y="273055"/>
            <a:ext cx="5750720" cy="585311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2" y="1435104"/>
            <a:ext cx="3384352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15813" indent="0">
              <a:buNone/>
              <a:defRPr sz="1400"/>
            </a:lvl2pPr>
            <a:lvl3pPr marL="1031626" indent="0">
              <a:buNone/>
              <a:defRPr sz="1100"/>
            </a:lvl3pPr>
            <a:lvl4pPr marL="1547439" indent="0">
              <a:buNone/>
              <a:defRPr sz="1000"/>
            </a:lvl4pPr>
            <a:lvl5pPr marL="2063252" indent="0">
              <a:buNone/>
              <a:defRPr sz="1000"/>
            </a:lvl5pPr>
            <a:lvl6pPr marL="2579065" indent="0">
              <a:buNone/>
              <a:defRPr sz="1000"/>
            </a:lvl6pPr>
            <a:lvl7pPr marL="3094878" indent="0">
              <a:buNone/>
              <a:defRPr sz="1000"/>
            </a:lvl7pPr>
            <a:lvl8pPr marL="3610691" indent="0">
              <a:buNone/>
              <a:defRPr sz="1000"/>
            </a:lvl8pPr>
            <a:lvl9pPr marL="412650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60D3-9EFC-4525-8353-4A29C236CA5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1806-E712-49AA-B2E8-3CBCE2E9A1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324" y="4800602"/>
            <a:ext cx="6172200" cy="56673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324" y="612775"/>
            <a:ext cx="6172200" cy="4114800"/>
          </a:xfrm>
        </p:spPr>
        <p:txBody>
          <a:bodyPr/>
          <a:lstStyle>
            <a:lvl1pPr marL="0" indent="0">
              <a:buNone/>
              <a:defRPr sz="3600"/>
            </a:lvl1pPr>
            <a:lvl2pPr marL="515813" indent="0">
              <a:buNone/>
              <a:defRPr sz="3200"/>
            </a:lvl2pPr>
            <a:lvl3pPr marL="1031626" indent="0">
              <a:buNone/>
              <a:defRPr sz="2700"/>
            </a:lvl3pPr>
            <a:lvl4pPr marL="1547439" indent="0">
              <a:buNone/>
              <a:defRPr sz="2300"/>
            </a:lvl4pPr>
            <a:lvl5pPr marL="2063252" indent="0">
              <a:buNone/>
              <a:defRPr sz="2300"/>
            </a:lvl5pPr>
            <a:lvl6pPr marL="2579065" indent="0">
              <a:buNone/>
              <a:defRPr sz="2300"/>
            </a:lvl6pPr>
            <a:lvl7pPr marL="3094878" indent="0">
              <a:buNone/>
              <a:defRPr sz="2300"/>
            </a:lvl7pPr>
            <a:lvl8pPr marL="3610691" indent="0">
              <a:buNone/>
              <a:defRPr sz="2300"/>
            </a:lvl8pPr>
            <a:lvl9pPr marL="4126504" indent="0">
              <a:buNone/>
              <a:defRPr sz="23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324" y="5367340"/>
            <a:ext cx="6172200" cy="804862"/>
          </a:xfrm>
        </p:spPr>
        <p:txBody>
          <a:bodyPr/>
          <a:lstStyle>
            <a:lvl1pPr marL="0" indent="0">
              <a:buNone/>
              <a:defRPr sz="1600"/>
            </a:lvl1pPr>
            <a:lvl2pPr marL="515813" indent="0">
              <a:buNone/>
              <a:defRPr sz="1400"/>
            </a:lvl2pPr>
            <a:lvl3pPr marL="1031626" indent="0">
              <a:buNone/>
              <a:defRPr sz="1100"/>
            </a:lvl3pPr>
            <a:lvl4pPr marL="1547439" indent="0">
              <a:buNone/>
              <a:defRPr sz="1000"/>
            </a:lvl4pPr>
            <a:lvl5pPr marL="2063252" indent="0">
              <a:buNone/>
              <a:defRPr sz="1000"/>
            </a:lvl5pPr>
            <a:lvl6pPr marL="2579065" indent="0">
              <a:buNone/>
              <a:defRPr sz="1000"/>
            </a:lvl6pPr>
            <a:lvl7pPr marL="3094878" indent="0">
              <a:buNone/>
              <a:defRPr sz="1000"/>
            </a:lvl7pPr>
            <a:lvl8pPr marL="3610691" indent="0">
              <a:buNone/>
              <a:defRPr sz="1000"/>
            </a:lvl8pPr>
            <a:lvl9pPr marL="412650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860D3-9EFC-4525-8353-4A29C236CA5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81806-E712-49AA-B2E8-3CBCE2E9A1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  <a:prstGeom prst="rect">
            <a:avLst/>
          </a:prstGeom>
        </p:spPr>
        <p:txBody>
          <a:bodyPr vert="horz" lIns="103163" tIns="51581" rIns="103163" bIns="5158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600205"/>
            <a:ext cx="9258300" cy="4525963"/>
          </a:xfrm>
          <a:prstGeom prst="rect">
            <a:avLst/>
          </a:prstGeom>
        </p:spPr>
        <p:txBody>
          <a:bodyPr vert="horz" lIns="103163" tIns="51581" rIns="103163" bIns="5158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356354"/>
            <a:ext cx="2400300" cy="365124"/>
          </a:xfrm>
          <a:prstGeom prst="rect">
            <a:avLst/>
          </a:prstGeom>
        </p:spPr>
        <p:txBody>
          <a:bodyPr vert="horz" lIns="103163" tIns="51581" rIns="103163" bIns="51581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860D3-9EFC-4525-8353-4A29C236CA5D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4725" y="6356354"/>
            <a:ext cx="3257550" cy="365124"/>
          </a:xfrm>
          <a:prstGeom prst="rect">
            <a:avLst/>
          </a:prstGeom>
        </p:spPr>
        <p:txBody>
          <a:bodyPr vert="horz" lIns="103163" tIns="51581" rIns="103163" bIns="51581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356354"/>
            <a:ext cx="2400300" cy="365124"/>
          </a:xfrm>
          <a:prstGeom prst="rect">
            <a:avLst/>
          </a:prstGeom>
        </p:spPr>
        <p:txBody>
          <a:bodyPr vert="horz" lIns="103163" tIns="51581" rIns="103163" bIns="51581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81806-E712-49AA-B2E8-3CBCE2E9A1E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3162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6860" indent="-386860" algn="l" defTabSz="1031626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8196" indent="-322383" algn="l" defTabSz="103162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9533" indent="-257907" algn="l" defTabSz="103162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5346" indent="-257907" algn="l" defTabSz="103162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21159" indent="-257907" algn="l" defTabSz="103162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36972" indent="-257907" algn="l" defTabSz="103162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52785" indent="-257907" algn="l" defTabSz="103162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68598" indent="-257907" algn="l" defTabSz="103162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84411" indent="-257907" algn="l" defTabSz="103162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5813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626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7439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63252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9065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94878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691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26504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24188" y="2014538"/>
            <a:ext cx="4238625" cy="2828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19425" y="2014538"/>
            <a:ext cx="4248150" cy="2828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24188" y="2014538"/>
            <a:ext cx="4238625" cy="2828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86100" y="2062163"/>
            <a:ext cx="4114800" cy="27336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19425" y="2019300"/>
            <a:ext cx="4248150" cy="2819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19425" y="2014538"/>
            <a:ext cx="4248150" cy="2828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79</Words>
  <Application>Microsoft Office PowerPoint</Application>
  <PresentationFormat>35mm Slides</PresentationFormat>
  <Paragraphs>12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LetitiaB</dc:creator>
  <cp:lastModifiedBy>LetitiaB</cp:lastModifiedBy>
  <cp:revision>26</cp:revision>
  <dcterms:created xsi:type="dcterms:W3CDTF">2009-09-14T02:38:48Z</dcterms:created>
  <dcterms:modified xsi:type="dcterms:W3CDTF">2010-02-17T07:03:27Z</dcterms:modified>
</cp:coreProperties>
</file>