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activeX"/>
  <Override PartName="/ppt/activeX/activeX4.xml" ContentType="application/vnd.ms-office.activeX+xml"/>
  <Override PartName="/ppt/activeX/activeX5.xml" ContentType="application/vnd.ms-office.activeX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Override PartName="/ppt/activeX/activeX11.xml" ContentType="application/vnd.ms-office.activeX+xml"/>
  <Override PartName="/ppt/activeX/activeX12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activeX/activeX10.xml" ContentType="application/vnd.ms-office.activeX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5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5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5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5C20A-2808-43FD-B75F-E2AB3044608D}" type="datetimeFigureOut">
              <a:rPr lang="en-US" smtClean="0"/>
              <a:pPr/>
              <a:t>9/28/2009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B1BC9-3F84-4CEE-AAD7-68F71E1FF87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control" Target="../activeX/activeX12.xml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control" Target="../activeX/activeX11.xml"/><Relationship Id="rId2" Type="http://schemas.openxmlformats.org/officeDocument/2006/relationships/control" Target="../activeX/activeX1.xml"/><Relationship Id="rId16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control" Target="../activeX/activeX10.xml"/><Relationship Id="rId5" Type="http://schemas.openxmlformats.org/officeDocument/2006/relationships/control" Target="../activeX/activeX4.xml"/><Relationship Id="rId15" Type="http://schemas.openxmlformats.org/officeDocument/2006/relationships/control" Target="../activeX/activeX14.xml"/><Relationship Id="rId10" Type="http://schemas.openxmlformats.org/officeDocument/2006/relationships/control" Target="../activeX/activeX9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control" Target="../activeX/activeX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Subscription Application Form</a:t>
            </a:r>
            <a:endParaRPr lang="en-A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357298"/>
            <a:ext cx="742955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Name:</a:t>
            </a:r>
          </a:p>
          <a:p>
            <a:endParaRPr lang="en-US" dirty="0" smtClean="0"/>
          </a:p>
          <a:p>
            <a:r>
              <a:rPr lang="en-US" dirty="0" smtClean="0"/>
              <a:t>Company:</a:t>
            </a:r>
          </a:p>
          <a:p>
            <a:endParaRPr lang="en-US" dirty="0"/>
          </a:p>
          <a:p>
            <a:r>
              <a:rPr lang="en-US" dirty="0" smtClean="0"/>
              <a:t>Email Address:</a:t>
            </a:r>
          </a:p>
          <a:p>
            <a:endParaRPr lang="en-US" dirty="0" smtClean="0"/>
          </a:p>
          <a:p>
            <a:r>
              <a:rPr lang="en-US" dirty="0" smtClean="0"/>
              <a:t>Phone Number:</a:t>
            </a:r>
          </a:p>
          <a:p>
            <a:endParaRPr lang="en-US" dirty="0"/>
          </a:p>
          <a:p>
            <a:r>
              <a:rPr lang="en-US" dirty="0" smtClean="0"/>
              <a:t>Newsletter Frequency:</a:t>
            </a:r>
          </a:p>
          <a:p>
            <a:endParaRPr lang="en-US" dirty="0"/>
          </a:p>
          <a:p>
            <a:r>
              <a:rPr lang="en-US" dirty="0" smtClean="0"/>
              <a:t>I would like to subscribe to the following newsletters:</a:t>
            </a:r>
          </a:p>
          <a:p>
            <a:endParaRPr lang="en-US" dirty="0"/>
          </a:p>
          <a:p>
            <a:r>
              <a:rPr lang="en-US" dirty="0" smtClean="0"/>
              <a:t>General</a:t>
            </a:r>
          </a:p>
          <a:p>
            <a:r>
              <a:rPr lang="en-US" dirty="0" smtClean="0"/>
              <a:t>Finance</a:t>
            </a:r>
          </a:p>
          <a:p>
            <a:r>
              <a:rPr lang="en-US" dirty="0" smtClean="0"/>
              <a:t>Sports</a:t>
            </a:r>
          </a:p>
          <a:p>
            <a:r>
              <a:rPr lang="en-US" dirty="0" smtClean="0"/>
              <a:t>Entertainment</a:t>
            </a:r>
          </a:p>
          <a:p>
            <a:r>
              <a:rPr lang="en-US" dirty="0" smtClean="0"/>
              <a:t>Weather</a:t>
            </a:r>
          </a:p>
          <a:p>
            <a:r>
              <a:rPr lang="en-US" dirty="0" smtClean="0"/>
              <a:t>Health</a:t>
            </a:r>
          </a:p>
          <a:p>
            <a:endParaRPr lang="en-US" dirty="0"/>
          </a:p>
        </p:txBody>
      </p:sp>
    </p:spTree>
    <p:controls>
      <p:control spid="1029" name="TextBox1" r:id="rId2" imgW="2019240" imgH="285840"/>
      <p:control spid="1030" name="TextBox2" r:id="rId3" imgW="2019240" imgH="285840"/>
      <p:control spid="1031" name="TextBox3" r:id="rId4" imgW="2019240" imgH="285840"/>
      <p:control spid="1032" name="TextBox4" r:id="rId5" imgW="2019240" imgH="285840"/>
      <p:control spid="1033" name="OptionButton1" r:id="rId6" imgW="723960" imgH="457200"/>
      <p:control spid="1035" name="OptionButton2" r:id="rId7" imgW="1228680" imgH="457200"/>
      <p:control spid="1036" name="OptionButton3" r:id="rId8" imgW="1009800" imgH="457200"/>
      <p:control spid="1040" name="CheckBox1" r:id="rId9" imgW="266760" imgH="352440"/>
      <p:control spid="1041" name="CheckBox2" r:id="rId10" imgW="266760" imgH="352440"/>
      <p:control spid="1042" name="CheckBox3" r:id="rId11" imgW="266760" imgH="352440"/>
      <p:control spid="1043" name="CheckBox4" r:id="rId12" imgW="266760" imgH="352440"/>
      <p:control spid="1044" name="CheckBox5" r:id="rId13" imgW="266760" imgH="352440"/>
      <p:control spid="1045" name="CheckBox6" r:id="rId14" imgW="266760" imgH="352440"/>
      <p:control spid="1046" name="CommandButton1" r:id="rId15" imgW="1876320" imgH="504720"/>
    </p:controls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33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Subscription Application Form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Subscription Application Form</dc:title>
  <dc:creator>LetitiaB</dc:creator>
  <cp:lastModifiedBy>LetitiaB</cp:lastModifiedBy>
  <cp:revision>5</cp:revision>
  <dcterms:created xsi:type="dcterms:W3CDTF">2009-09-28T01:49:33Z</dcterms:created>
  <dcterms:modified xsi:type="dcterms:W3CDTF">2009-09-28T02:06:30Z</dcterms:modified>
</cp:coreProperties>
</file>