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70ACB0-243D-4403-80D3-7509F9FBDDBF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F36BA7A-9D27-4736-8063-D89A59F7466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860" y="714356"/>
            <a:ext cx="6215106" cy="51435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Strongton</a:t>
            </a:r>
            <a:b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/>
            </a:r>
            <a:b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</a:br>
            <a:r>
              <a:rPr lang="en-US" sz="7200" dirty="0">
                <a:solidFill>
                  <a:schemeClr val="accent3">
                    <a:lumMod val="75000"/>
                  </a:schemeClr>
                </a:solidFill>
                <a:latin typeface="Arial Rounded MT Bold" pitchFamily="34" charset="0"/>
              </a:rPr>
              <a:t>Recruitment</a:t>
            </a:r>
            <a:endParaRPr lang="en-AU" sz="72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1027" name="Picture 3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000240"/>
            <a:ext cx="1987388" cy="2786058"/>
          </a:xfrm>
          <a:prstGeom prst="rect">
            <a:avLst/>
          </a:prstGeom>
          <a:ln w="571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Structure – Queensland division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Region statistics - 2008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3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00000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</TotalTime>
  <Words>10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Oriel</vt:lpstr>
      <vt:lpstr>Strongton    Recruitment</vt:lpstr>
      <vt:lpstr>Organizational Structure – Queensland division</vt:lpstr>
      <vt:lpstr>Region statistics - 2008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Strongton       Recruitment</dc:title>
  <dc:creator>LetitiaB</dc:creator>
  <cp:lastModifiedBy>LetitiaB</cp:lastModifiedBy>
  <cp:revision>5</cp:revision>
  <dcterms:created xsi:type="dcterms:W3CDTF">2009-03-26T02:32:28Z</dcterms:created>
  <dcterms:modified xsi:type="dcterms:W3CDTF">2010-02-18T01:19:53Z</dcterms:modified>
</cp:coreProperties>
</file>