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8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9E79-0390-4338-A040-E8AEB9349EEC}" type="datetimeFigureOut">
              <a:rPr lang="en-US" smtClean="0"/>
              <a:pPr/>
              <a:t>2/25/2010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BCE33-DACC-4D00-B3C2-9F08D1521D3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9E79-0390-4338-A040-E8AEB9349EEC}" type="datetimeFigureOut">
              <a:rPr lang="en-US" smtClean="0"/>
              <a:pPr/>
              <a:t>2/25/2010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BCE33-DACC-4D00-B3C2-9F08D1521D3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9E79-0390-4338-A040-E8AEB9349EEC}" type="datetimeFigureOut">
              <a:rPr lang="en-US" smtClean="0"/>
              <a:pPr/>
              <a:t>2/25/2010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BCE33-DACC-4D00-B3C2-9F08D1521D3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9E79-0390-4338-A040-E8AEB9349EEC}" type="datetimeFigureOut">
              <a:rPr lang="en-US" smtClean="0"/>
              <a:pPr/>
              <a:t>2/25/2010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BCE33-DACC-4D00-B3C2-9F08D1521D3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9E79-0390-4338-A040-E8AEB9349EEC}" type="datetimeFigureOut">
              <a:rPr lang="en-US" smtClean="0"/>
              <a:pPr/>
              <a:t>2/25/2010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BCE33-DACC-4D00-B3C2-9F08D1521D3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9E79-0390-4338-A040-E8AEB9349EEC}" type="datetimeFigureOut">
              <a:rPr lang="en-US" smtClean="0"/>
              <a:pPr/>
              <a:t>2/25/2010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BCE33-DACC-4D00-B3C2-9F08D1521D3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9E79-0390-4338-A040-E8AEB9349EEC}" type="datetimeFigureOut">
              <a:rPr lang="en-US" smtClean="0"/>
              <a:pPr/>
              <a:t>2/25/2010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BCE33-DACC-4D00-B3C2-9F08D1521D3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9E79-0390-4338-A040-E8AEB9349EEC}" type="datetimeFigureOut">
              <a:rPr lang="en-US" smtClean="0"/>
              <a:pPr/>
              <a:t>2/25/2010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BCE33-DACC-4D00-B3C2-9F08D1521D3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9E79-0390-4338-A040-E8AEB9349EEC}" type="datetimeFigureOut">
              <a:rPr lang="en-US" smtClean="0"/>
              <a:pPr/>
              <a:t>2/25/2010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BCE33-DACC-4D00-B3C2-9F08D1521D3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9E79-0390-4338-A040-E8AEB9349EEC}" type="datetimeFigureOut">
              <a:rPr lang="en-US" smtClean="0"/>
              <a:pPr/>
              <a:t>2/25/2010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BCE33-DACC-4D00-B3C2-9F08D1521D3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F9E79-0390-4338-A040-E8AEB9349EEC}" type="datetimeFigureOut">
              <a:rPr lang="en-US" smtClean="0"/>
              <a:pPr/>
              <a:t>2/25/2010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BCE33-DACC-4D00-B3C2-9F08D1521D3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F9E79-0390-4338-A040-E8AEB9349EEC}" type="datetimeFigureOut">
              <a:rPr lang="en-US" smtClean="0"/>
              <a:pPr/>
              <a:t>2/25/2010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BCE33-DACC-4D00-B3C2-9F08D1521D3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Approve sales targets</a:t>
            </a:r>
          </a:p>
          <a:p>
            <a:r>
              <a:rPr lang="en-US" dirty="0" smtClean="0"/>
              <a:t>Organize workshops</a:t>
            </a:r>
          </a:p>
          <a:p>
            <a:r>
              <a:rPr lang="en-US" dirty="0" smtClean="0"/>
              <a:t>Supervise and encourage staff during the day</a:t>
            </a:r>
          </a:p>
          <a:p>
            <a:r>
              <a:rPr lang="en-US" dirty="0" smtClean="0"/>
              <a:t>Organize staff end of day reward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Members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Prepare sales targets</a:t>
            </a:r>
          </a:p>
          <a:p>
            <a:r>
              <a:rPr lang="en-US" dirty="0" smtClean="0"/>
              <a:t>Spend the day marketing to prospective clients</a:t>
            </a:r>
          </a:p>
          <a:p>
            <a:r>
              <a:rPr lang="en-US" dirty="0" smtClean="0"/>
              <a:t>Work as an enthusiastic team member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37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Management</vt:lpstr>
      <vt:lpstr>Team Members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LetitiaB</dc:creator>
  <cp:lastModifiedBy>LetitiaB</cp:lastModifiedBy>
  <cp:revision>4</cp:revision>
  <dcterms:created xsi:type="dcterms:W3CDTF">2009-09-17T01:55:16Z</dcterms:created>
  <dcterms:modified xsi:type="dcterms:W3CDTF">2010-02-24T22:44:07Z</dcterms:modified>
</cp:coreProperties>
</file>