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1E53D0-CEE9-49D1-BCBE-3D752FA116CB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AEB1C4-FEDE-484D-99C8-91E401E9E8FF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r>
              <a:rPr lang="en-US" dirty="0"/>
              <a:t>Summer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en-AU" dirty="0"/>
              <a:t>December to February </a:t>
            </a:r>
          </a:p>
        </p:txBody>
      </p:sp>
      <p:pic>
        <p:nvPicPr>
          <p:cNvPr id="1028" name="Picture 4" descr="C:\WINDOWS\Temporary Internet Files\Content.IE5\LTT0M81A\MPj04091530000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5" y="2143117"/>
            <a:ext cx="225381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Autumn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March to May</a:t>
            </a:r>
          </a:p>
        </p:txBody>
      </p:sp>
      <p:pic>
        <p:nvPicPr>
          <p:cNvPr id="2050" name="Picture 2" descr="C:\WINDOWS\Temporary Internet Files\Content.IE5\6VCVI98J\MPj04423930000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571744"/>
            <a:ext cx="2214578" cy="143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Winter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June to August</a:t>
            </a:r>
          </a:p>
        </p:txBody>
      </p:sp>
      <p:pic>
        <p:nvPicPr>
          <p:cNvPr id="3074" name="Picture 2" descr="C:\WINDOWS\Temporary Internet Files\Content.IE5\89URW12F\MPj04340740000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500307"/>
            <a:ext cx="236040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September to November</a:t>
            </a:r>
          </a:p>
        </p:txBody>
      </p:sp>
      <p:pic>
        <p:nvPicPr>
          <p:cNvPr id="4098" name="Picture 2" descr="C:\WINDOWS\Temporary Internet Files\Content.IE5\89URW12F\MPj02017120000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500307"/>
            <a:ext cx="2267302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9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50771B"/>
    </a:accent1>
    <a:accent2>
      <a:srgbClr val="F9B268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4EA5D8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Lantern">
    <a:dk1>
      <a:sysClr val="windowText" lastClr="000000"/>
    </a:dk1>
    <a:lt1>
      <a:sysClr val="window" lastClr="FFFFFF"/>
    </a:lt1>
    <a:dk2>
      <a:srgbClr val="430000"/>
    </a:dk2>
    <a:lt2>
      <a:srgbClr val="FFE8E8"/>
    </a:lt2>
    <a:accent1>
      <a:srgbClr val="E91201"/>
    </a:accent1>
    <a:accent2>
      <a:srgbClr val="FF6262"/>
    </a:accent2>
    <a:accent3>
      <a:srgbClr val="FF8000"/>
    </a:accent3>
    <a:accent4>
      <a:srgbClr val="EEA451"/>
    </a:accent4>
    <a:accent5>
      <a:srgbClr val="EA44C9"/>
    </a:accent5>
    <a:accent6>
      <a:srgbClr val="D21578"/>
    </a:accent6>
    <a:hlink>
      <a:srgbClr val="00B5CE"/>
    </a:hlink>
    <a:folHlink>
      <a:srgbClr val="E17100"/>
    </a:folHlink>
  </a:clrScheme>
</a:themeOverride>
</file>

<file path=ppt/theme/themeOverride3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16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Summer</vt:lpstr>
      <vt:lpstr>Autumn</vt:lpstr>
      <vt:lpstr>Winter</vt:lpstr>
      <vt:lpstr>Spring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LetitiaB</dc:creator>
  <cp:lastModifiedBy>LetitiaB</cp:lastModifiedBy>
  <cp:revision>12</cp:revision>
  <dcterms:created xsi:type="dcterms:W3CDTF">2009-09-28T05:03:51Z</dcterms:created>
  <dcterms:modified xsi:type="dcterms:W3CDTF">2010-02-17T06:30:02Z</dcterms:modified>
</cp:coreProperties>
</file>