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C216E-642E-4F4D-882F-04ACE56EDBA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E0FAE-D679-46AA-9116-D24AA2B8E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WINDOWS\Temporary Internet Files\Content.IE5\89URW12F\MPj04068100000[1]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TEAMWORK</a:t>
            </a:r>
            <a:endParaRPr lang="en-A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dirty="0"/>
              <a:t>“We must all hang together, or assuredly, we shall all hang separately.” – </a:t>
            </a:r>
          </a:p>
          <a:p>
            <a:pPr algn="ctr">
              <a:buNone/>
            </a:pPr>
            <a:r>
              <a:rPr lang="en-AU" dirty="0"/>
              <a:t>Benjamin Franklin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TEAMWORK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TEAMWORK</dc:title>
  <dc:creator>LetitiaB</dc:creator>
  <cp:lastModifiedBy>LetitiaB</cp:lastModifiedBy>
  <cp:revision>7</cp:revision>
  <dcterms:created xsi:type="dcterms:W3CDTF">2009-09-28T05:52:46Z</dcterms:created>
  <dcterms:modified xsi:type="dcterms:W3CDTF">2010-02-17T06:36:33Z</dcterms:modified>
</cp:coreProperties>
</file>