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AU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AU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2E58692-4C46-492F-B682-27F731CF45DC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842BF5-372C-4C67-AF54-060C5EFDF1F4}" type="slidenum">
              <a:rPr lang="en-AU" smtClean="0"/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a:rPr>
              <a:t>Smart Tags</a:t>
            </a:r>
            <a:endParaRPr lang="en-AU" sz="440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500166" y="2357430"/>
          <a:ext cx="6378180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26060"/>
                <a:gridCol w="2126060"/>
                <a:gridCol w="21260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Measurement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Financial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Names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WritingDesign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WritingDesign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Writing close-up design template</Template>
  <TotalTime>14</TotalTime>
  <Words>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WritingDesignTemplate</vt:lpstr>
      <vt:lpstr>Civic</vt:lpstr>
      <vt:lpstr>Smart Tags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LetitiaB</dc:creator>
  <cp:lastModifiedBy>LetitiaB</cp:lastModifiedBy>
  <cp:revision>4</cp:revision>
  <dcterms:created xsi:type="dcterms:W3CDTF">2009-09-29T23:05:00Z</dcterms:created>
  <dcterms:modified xsi:type="dcterms:W3CDTF">2009-09-29T23:19:14Z</dcterms:modified>
</cp:coreProperties>
</file>