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30A5-EA4C-4EDA-8CA8-4608E43BDA9D}" type="datetimeFigureOut">
              <a:rPr lang="en-US" smtClean="0"/>
              <a:pPr/>
              <a:t>3/23/2010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FF46-D0C5-4568-8FC9-089DF27F16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30A5-EA4C-4EDA-8CA8-4608E43BDA9D}" type="datetimeFigureOut">
              <a:rPr lang="en-US" smtClean="0"/>
              <a:pPr/>
              <a:t>3/23/2010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FF46-D0C5-4568-8FC9-089DF27F16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30A5-EA4C-4EDA-8CA8-4608E43BDA9D}" type="datetimeFigureOut">
              <a:rPr lang="en-US" smtClean="0"/>
              <a:pPr/>
              <a:t>3/23/2010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FF46-D0C5-4568-8FC9-089DF27F16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30A5-EA4C-4EDA-8CA8-4608E43BDA9D}" type="datetimeFigureOut">
              <a:rPr lang="en-US" smtClean="0"/>
              <a:pPr/>
              <a:t>3/23/2010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FF46-D0C5-4568-8FC9-089DF27F16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30A5-EA4C-4EDA-8CA8-4608E43BDA9D}" type="datetimeFigureOut">
              <a:rPr lang="en-US" smtClean="0"/>
              <a:pPr/>
              <a:t>3/23/2010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FF46-D0C5-4568-8FC9-089DF27F16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30A5-EA4C-4EDA-8CA8-4608E43BDA9D}" type="datetimeFigureOut">
              <a:rPr lang="en-US" smtClean="0"/>
              <a:pPr/>
              <a:t>3/23/2010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FF46-D0C5-4568-8FC9-089DF27F16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30A5-EA4C-4EDA-8CA8-4608E43BDA9D}" type="datetimeFigureOut">
              <a:rPr lang="en-US" smtClean="0"/>
              <a:pPr/>
              <a:t>3/23/2010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FF46-D0C5-4568-8FC9-089DF27F16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30A5-EA4C-4EDA-8CA8-4608E43BDA9D}" type="datetimeFigureOut">
              <a:rPr lang="en-US" smtClean="0"/>
              <a:pPr/>
              <a:t>3/23/2010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FF46-D0C5-4568-8FC9-089DF27F16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30A5-EA4C-4EDA-8CA8-4608E43BDA9D}" type="datetimeFigureOut">
              <a:rPr lang="en-US" smtClean="0"/>
              <a:pPr/>
              <a:t>3/23/2010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FF46-D0C5-4568-8FC9-089DF27F16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30A5-EA4C-4EDA-8CA8-4608E43BDA9D}" type="datetimeFigureOut">
              <a:rPr lang="en-US" smtClean="0"/>
              <a:pPr/>
              <a:t>3/23/2010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FF46-D0C5-4568-8FC9-089DF27F16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630A5-EA4C-4EDA-8CA8-4608E43BDA9D}" type="datetimeFigureOut">
              <a:rPr lang="en-US" smtClean="0"/>
              <a:pPr/>
              <a:t>3/23/2010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FF46-D0C5-4568-8FC9-089DF27F16D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630A5-EA4C-4EDA-8CA8-4608E43BDA9D}" type="datetimeFigureOut">
              <a:rPr lang="en-US" smtClean="0"/>
              <a:pPr/>
              <a:t>3/23/2010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3FF46-D0C5-4568-8FC9-089DF27F16D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5072066" y="0"/>
            <a:ext cx="4071934" cy="68580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Britannic Bold" pitchFamily="34" charset="0"/>
              </a:rPr>
              <a:t>Trekka-Tikki Travel</a:t>
            </a:r>
            <a:endParaRPr lang="en-AU" dirty="0">
              <a:latin typeface="Britann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latin typeface="Adobe Song Std L" pitchFamily="18" charset="-128"/>
                <a:ea typeface="Adobe Song Std L" pitchFamily="18" charset="-128"/>
              </a:rPr>
              <a:t>Freedom to Explore</a:t>
            </a:r>
            <a:endParaRPr lang="en-AU" b="1" dirty="0">
              <a:latin typeface="Adobe Song Std L" pitchFamily="18" charset="-128"/>
              <a:ea typeface="Adobe Song Std L" pitchFamily="18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CHOOSE TREKKA-TIKKI?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Australian Owned</a:t>
            </a:r>
            <a:endParaRPr lang="en-AU" dirty="0"/>
          </a:p>
        </p:txBody>
      </p:sp>
      <p:pic>
        <p:nvPicPr>
          <p:cNvPr id="4" name="Picture 4" descr="\\zeus\Users\LetitiaB\My Pictures\Microsoft Clip Organizer\MPj04393340000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00450" y="2401094"/>
            <a:ext cx="1943100" cy="2924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 50 Destinations</a:t>
            </a:r>
            <a:endParaRPr lang="en-AU" dirty="0"/>
          </a:p>
        </p:txBody>
      </p:sp>
      <p:pic>
        <p:nvPicPr>
          <p:cNvPr id="4" name="Picture 5" descr="C:\WINDOWS\Temporary Internet Files\Content.IE5\VN1FNXSW\MPj04371850000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186112" y="2477294"/>
            <a:ext cx="2771775" cy="2771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Worry Free</a:t>
            </a:r>
            <a:endParaRPr lang="en-AU" dirty="0"/>
          </a:p>
        </p:txBody>
      </p:sp>
      <p:pic>
        <p:nvPicPr>
          <p:cNvPr id="4" name="Picture 2" descr="\\zeus\Users\LetitiaB\My Pictures\Microsoft Clip Organizer\MPj04310000000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19462" y="2610644"/>
            <a:ext cx="2505075" cy="2505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16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Trekka-Tikki Travel</vt:lpstr>
      <vt:lpstr>WHY CHOOSE TREKKA-TIKKI?</vt:lpstr>
      <vt:lpstr>Australian Owned</vt:lpstr>
      <vt:lpstr>Over 50 Destinations</vt:lpstr>
      <vt:lpstr>Worry Free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Trekka-Tikki Travel</dc:title>
  <dc:creator>LetitiaB</dc:creator>
  <cp:lastModifiedBy>LetitiaB</cp:lastModifiedBy>
  <cp:revision>3</cp:revision>
  <dcterms:created xsi:type="dcterms:W3CDTF">2010-03-22T23:58:08Z</dcterms:created>
  <dcterms:modified xsi:type="dcterms:W3CDTF">2010-03-23T00:05:39Z</dcterms:modified>
</cp:coreProperties>
</file>