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9" r:id="rId5"/>
    <p:sldId id="260" r:id="rId6"/>
    <p:sldId id="261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069E8-635B-4DCB-8A28-AB55E3B41540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BA89E-EBA0-4FDC-A26E-7BF32657D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jlovell@Illusionary.com.a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Illusionary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Art Gallery and School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September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Leonardo Da Vinci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/>
              <a:t>Unfinished works lecture and discussion board </a:t>
            </a:r>
          </a:p>
          <a:p>
            <a:pPr marL="0">
              <a:buNone/>
            </a:pPr>
            <a:endParaRPr lang="en-US" i="1" dirty="0"/>
          </a:p>
          <a:p>
            <a:pPr marL="0">
              <a:buNone/>
            </a:pPr>
            <a:r>
              <a:rPr lang="en-US" i="1" dirty="0"/>
              <a:t>Thursday 17</a:t>
            </a:r>
            <a:r>
              <a:rPr lang="en-US" i="1" baseline="30000" dirty="0"/>
              <a:t>th</a:t>
            </a:r>
            <a:r>
              <a:rPr lang="en-US" i="1" dirty="0"/>
              <a:t> September 7:00pm</a:t>
            </a:r>
            <a:endParaRPr lang="en-A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Beginners Drawing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/>
              <a:t>Workshop that assists learners to draw with the right side of their brain</a:t>
            </a:r>
          </a:p>
          <a:p>
            <a:pPr marL="0">
              <a:buNone/>
            </a:pPr>
            <a:endParaRPr lang="en-US" i="1" dirty="0"/>
          </a:p>
          <a:p>
            <a:pPr marL="0">
              <a:buNone/>
            </a:pPr>
            <a:r>
              <a:rPr lang="en-US" i="1" dirty="0"/>
              <a:t>Saturday 19</a:t>
            </a:r>
            <a:r>
              <a:rPr lang="en-US" i="1" baseline="30000" dirty="0"/>
              <a:t>th</a:t>
            </a:r>
            <a:r>
              <a:rPr lang="en-US" i="1" dirty="0"/>
              <a:t> September 10:00am</a:t>
            </a:r>
          </a:p>
          <a:p>
            <a:pPr marL="0"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Digital Photography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/>
              <a:t>Class that provides useful techniques to digital photographers of all levels.</a:t>
            </a:r>
          </a:p>
          <a:p>
            <a:pPr marL="0">
              <a:buNone/>
            </a:pPr>
            <a:endParaRPr lang="en-US" i="1" dirty="0"/>
          </a:p>
          <a:p>
            <a:pPr marL="0">
              <a:buNone/>
            </a:pPr>
            <a:r>
              <a:rPr lang="en-US" i="1" dirty="0"/>
              <a:t>Monday 21</a:t>
            </a:r>
            <a:r>
              <a:rPr lang="en-US" i="1" baseline="30000" dirty="0"/>
              <a:t>st</a:t>
            </a:r>
            <a:r>
              <a:rPr lang="en-US" i="1" dirty="0"/>
              <a:t> September 9:00am</a:t>
            </a:r>
            <a:endParaRPr lang="en-A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Contemporary Art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Free art exhibition open to the public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/>
              <a:t>22</a:t>
            </a:r>
            <a:r>
              <a:rPr lang="en-US" i="1" baseline="30000" dirty="0"/>
              <a:t>nd</a:t>
            </a:r>
            <a:r>
              <a:rPr lang="en-US" i="1" dirty="0"/>
              <a:t> – 30</a:t>
            </a:r>
            <a:r>
              <a:rPr lang="en-US" i="1" baseline="30000" dirty="0"/>
              <a:t>th</a:t>
            </a:r>
            <a:r>
              <a:rPr lang="en-US" i="1" dirty="0"/>
              <a:t> September (8am – 7pm)</a:t>
            </a:r>
            <a:endParaRPr lang="en-A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/>
              <a:t>Please direct any enquiries to our Event Coordinator – Jenny Lovell:</a:t>
            </a:r>
          </a:p>
          <a:p>
            <a:pPr>
              <a:buNone/>
            </a:pPr>
            <a:r>
              <a:rPr lang="en-US" dirty="0">
                <a:hlinkClick r:id="rId2"/>
              </a:rPr>
              <a:t>jlovell@Illusionary.com.au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st">
  <a:themeElements>
    <a:clrScheme name="Custom 9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0771B"/>
      </a:accent1>
      <a:accent2>
        <a:srgbClr val="F9B268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4EA5D8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</Template>
  <TotalTime>89</TotalTime>
  <Words>93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test</vt:lpstr>
      <vt:lpstr>Illusionary</vt:lpstr>
      <vt:lpstr>Upcoming events</vt:lpstr>
      <vt:lpstr>Leonardo Da Vinci</vt:lpstr>
      <vt:lpstr>Beginners Drawing</vt:lpstr>
      <vt:lpstr>Digital Photography Techniques</vt:lpstr>
      <vt:lpstr>Contemporary Art Display</vt:lpstr>
      <vt:lpstr>More Information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Illusionary Creations</dc:title>
  <dc:creator>LetitiaB</dc:creator>
  <cp:lastModifiedBy>LetitiaB</cp:lastModifiedBy>
  <cp:revision>6</cp:revision>
  <dcterms:created xsi:type="dcterms:W3CDTF">2009-09-17T03:09:41Z</dcterms:created>
  <dcterms:modified xsi:type="dcterms:W3CDTF">2010-02-17T06:50:19Z</dcterms:modified>
</cp:coreProperties>
</file>