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7813E-2E25-4DA0-A4B3-6DF7596BF248}" type="datetimeFigureOut">
              <a:rPr lang="en-US" smtClean="0"/>
              <a:pPr/>
              <a:t>2/18/2010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123CB-B562-4275-AE1B-04D14B770DD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GRAPHICS REVIEW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SmartArt &amp; Charts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GRAPHICS REVIEW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REVIEW</dc:title>
  <dc:creator>LetitiaB</dc:creator>
  <cp:lastModifiedBy>LetitiaB</cp:lastModifiedBy>
  <cp:revision>3</cp:revision>
  <dcterms:created xsi:type="dcterms:W3CDTF">2009-09-10T01:10:55Z</dcterms:created>
  <dcterms:modified xsi:type="dcterms:W3CDTF">2010-02-18T01:20:28Z</dcterms:modified>
</cp:coreProperties>
</file>