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15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F0838-EF79-4E6A-BE43-DD477AA7DC23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2B0CB-7B4C-4979-95B3-859D8F5BCFF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F0838-EF79-4E6A-BE43-DD477AA7DC23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2B0CB-7B4C-4979-95B3-859D8F5BCFF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F0838-EF79-4E6A-BE43-DD477AA7DC23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2B0CB-7B4C-4979-95B3-859D8F5BCFF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F0838-EF79-4E6A-BE43-DD477AA7DC23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2B0CB-7B4C-4979-95B3-859D8F5BCFF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F0838-EF79-4E6A-BE43-DD477AA7DC23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2B0CB-7B4C-4979-95B3-859D8F5BCFF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F0838-EF79-4E6A-BE43-DD477AA7DC23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2B0CB-7B4C-4979-95B3-859D8F5BCFF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F0838-EF79-4E6A-BE43-DD477AA7DC23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2B0CB-7B4C-4979-95B3-859D8F5BCFF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F0838-EF79-4E6A-BE43-DD477AA7DC23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2B0CB-7B4C-4979-95B3-859D8F5BCFF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F0838-EF79-4E6A-BE43-DD477AA7DC23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2B0CB-7B4C-4979-95B3-859D8F5BCFF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F0838-EF79-4E6A-BE43-DD477AA7DC23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2B0CB-7B4C-4979-95B3-859D8F5BCFF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F0838-EF79-4E6A-BE43-DD477AA7DC23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2B0CB-7B4C-4979-95B3-859D8F5BCFF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F0838-EF79-4E6A-BE43-DD477AA7DC23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12B0CB-7B4C-4979-95B3-859D8F5BCFF9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j040220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5984" y="1714488"/>
            <a:ext cx="4143372" cy="31075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CTS Training Pty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 New Title Here</dc:title>
  <dc:subject>Type New Subject Here</dc:subject>
  <dc:creator>Type New Author Name Here</dc:creator>
  <cp:lastModifiedBy>LetitiaB</cp:lastModifiedBy>
  <cp:revision>6</cp:revision>
  <dcterms:created xsi:type="dcterms:W3CDTF">2009-03-19T06:38:38Z</dcterms:created>
  <dcterms:modified xsi:type="dcterms:W3CDTF">2010-02-17T05:13:34Z</dcterms:modified>
</cp:coreProperties>
</file>