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bin" ContentType="application/vnd.ms-powerpoint.smartTa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smartTags r:id="rId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20" autoAdjust="0"/>
  </p:normalViewPr>
  <p:slideViewPr>
    <p:cSldViewPr snapToGrid="0">
      <p:cViewPr>
        <p:scale>
          <a:sx n="112" d="100"/>
          <a:sy n="112" d="100"/>
        </p:scale>
        <p:origin x="-86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06/relationships/smartTags" Target="smartTags.bin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AFE8A3-6818-402D-8DD3-48766C13DBD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5E1585-2F86-4361-B29A-17D2F98CCE68}" type="slidenum">
              <a:rPr lang="en-AU"/>
              <a:pPr/>
              <a:t>1</a:t>
            </a:fld>
            <a:endParaRPr lang="en-A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90000"/>
              </a:lnSpc>
            </a:pPr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3F4A5-F738-4CB3-ADC1-36FD863B3D3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906C1-FDA7-48E6-9A87-F671DECB98C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2D1D4-5B4F-4086-8A76-73529502659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2374E-6133-4E81-91B6-E72FA48E61F0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7" name="Picture 2" descr="j0399340"/>
          <p:cNvPicPr>
            <a:picLocks noChangeAspect="1" noChangeArrowheads="1"/>
          </p:cNvPicPr>
          <p:nvPr userDrawn="1"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7450668" y="-1"/>
            <a:ext cx="1693332" cy="14769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C6E4E-92D0-469E-AE51-F565EEBF484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E614C-D695-49E3-815B-4CF2A900D61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1A703-BF9F-4177-BE38-E39D48EC8D2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D2017-D8FE-4F01-8AEF-AB26C02EDE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41D57-30A8-44F5-9020-9F677D29D6C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503B2-90D8-4908-8E51-21C950B19CE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D0E35-B669-4BCE-BD91-05F8AC23E7D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1B5DFA-95AE-4133-B471-C503BC5602C0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039934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9800" y="0"/>
            <a:ext cx="69342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4911" y="0"/>
            <a:ext cx="6987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Id="2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WORK</a:t>
            </a: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/ </a:t>
            </a:r>
            <a:r>
              <a:rPr lang="en-US" sz="4400" b="1" dirty="0" smtId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LIFE</a:t>
            </a: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BALANCE</a:t>
            </a:r>
            <a:endParaRPr lang="en-A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058333"/>
            <a:ext cx="21251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What We Do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Resources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Seminars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Contact Us</a:t>
            </a: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endParaRPr lang="en-A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3" y="291571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What We Do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Action Button: Home 3">
            <a:hlinkClick r:id="" action="ppaction://noaction" highlightClick="1"/>
          </p:cNvPr>
          <p:cNvSpPr/>
          <p:nvPr/>
        </p:nvSpPr>
        <p:spPr>
          <a:xfrm>
            <a:off x="8449733" y="6210772"/>
            <a:ext cx="575733" cy="511762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Action Button: Home 3">
            <a:hlinkClick r:id="" action="ppaction://noaction" highlightClick="1"/>
          </p:cNvPr>
          <p:cNvSpPr/>
          <p:nvPr/>
        </p:nvSpPr>
        <p:spPr>
          <a:xfrm>
            <a:off x="8449733" y="6210772"/>
            <a:ext cx="575733" cy="511762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Seminars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Action Button: Home 3">
            <a:hlinkClick r:id="" action="ppaction://noaction" highlightClick="1"/>
          </p:cNvPr>
          <p:cNvSpPr/>
          <p:nvPr/>
        </p:nvSpPr>
        <p:spPr>
          <a:xfrm>
            <a:off x="8449733" y="6210772"/>
            <a:ext cx="575733" cy="511762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Contact 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Action Button: Home 3">
            <a:hlinkClick r:id="" action="ppaction://noaction" highlightClick="1"/>
          </p:cNvPr>
          <p:cNvSpPr/>
          <p:nvPr/>
        </p:nvSpPr>
        <p:spPr>
          <a:xfrm>
            <a:off x="8449733" y="6210772"/>
            <a:ext cx="575733" cy="511762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ance image slid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 image slide</Template>
  <TotalTime>99</TotalTime>
  <Words>19</Words>
  <Application>Microsoft Office PowerPoint</Application>
  <PresentationFormat>On-screen Show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Balance image slide</vt:lpstr>
      <vt:lpstr>Slide 1</vt:lpstr>
      <vt:lpstr>What We Do</vt:lpstr>
      <vt:lpstr>Resources</vt:lpstr>
      <vt:lpstr>Seminars</vt:lpstr>
      <vt:lpstr>Contact Us</vt:lpstr>
    </vt:vector>
  </TitlesOfParts>
  <Manager/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LetitiaB</dc:creator>
  <cp:keywords/>
  <dc:description/>
  <cp:lastModifiedBy>LetitiaB</cp:lastModifiedBy>
  <cp:revision>16</cp:revision>
  <dcterms:created xsi:type="dcterms:W3CDTF">2009-09-17T05:58:23Z</dcterms:created>
  <dcterms:modified xsi:type="dcterms:W3CDTF">2010-02-17T06:37:14Z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TC011799751033</vt:lpwstr>
  </property>
</Properties>
</file>